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 and Explanations" id="{6AD4B7AA-DDA4-4CF8-AD33-04340898BCB1}">
          <p14:sldIdLst>
            <p14:sldId id="256"/>
            <p14:sldId id="257"/>
            <p14:sldId id="258"/>
            <p14:sldId id="259"/>
            <p14:sldId id="260"/>
          </p14:sldIdLst>
        </p14:section>
        <p14:section name="More Effective Strategies" id="{CDFDDF82-0707-4ED2-B143-1B57B438FFB2}">
          <p14:sldIdLst>
            <p14:sldId id="261"/>
            <p14:sldId id="262"/>
          </p14:sldIdLst>
        </p14:section>
        <p14:section name="Less Effective Strategies" id="{145E5B32-2E6E-4299-931C-B798A8AF53B9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7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8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7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9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0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4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9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B20F9-427F-4775-9626-DE0BF203D947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A5826-CE4D-44A6-BB5C-C5175299A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8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95876" y="244104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Exclusion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1735" y="1892943"/>
            <a:ext cx="1012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Keeping </a:t>
            </a:r>
            <a:r>
              <a:rPr lang="en-US" sz="4400" smtClean="0">
                <a:latin typeface="Comic Sans MS" panose="030F0702030302020204" pitchFamily="66" charset="0"/>
              </a:rPr>
              <a:t>someone left out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784" y="333249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Harassment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584" y="5063976"/>
            <a:ext cx="11043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Bothering someone incessantly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78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5154" y="139790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Outing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7586" y="2051262"/>
            <a:ext cx="11043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Telling a peer’s secrets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9664" y="3299101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Cyberstalking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9664" y="4853763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Harassing someone online repeatedly even after being told to stop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174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85523" y="17731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Impersonating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06537" y="1894759"/>
            <a:ext cx="12898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Pretending to be another person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5490" y="333249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Dissing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283522" y="5156309"/>
            <a:ext cx="12685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Posting rude comments about someone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91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946" y="17731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Trolling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8668" y="1737755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Making </a:t>
            </a:r>
            <a:r>
              <a:rPr lang="en-US" sz="4400" smtClean="0">
                <a:latin typeface="Comic Sans MS" panose="030F0702030302020204" pitchFamily="66" charset="0"/>
              </a:rPr>
              <a:t>a purposeful, </a:t>
            </a:r>
            <a:r>
              <a:rPr lang="en-US" sz="4400" dirty="0" smtClean="0">
                <a:latin typeface="Comic Sans MS" panose="030F0702030302020204" pitchFamily="66" charset="0"/>
              </a:rPr>
              <a:t>offensive post to upset someone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0056" y="333249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Catfishing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946" y="4853763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Tricking someone into believing you are someone else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94784" y="177318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Flaming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2162" y="1701114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Swapping insults or ganging up on someone online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783" y="3399284"/>
            <a:ext cx="10128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Social Media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156309"/>
            <a:ext cx="12037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A way to network using websites or apps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6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8289" y="94864"/>
            <a:ext cx="107852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If you choose to respond to negative posts or messages, use I statements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4784" y="1945876"/>
            <a:ext cx="1012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Delete unwanted posts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785" y="3487264"/>
            <a:ext cx="1012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Block inappropriate content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953" y="4843303"/>
            <a:ext cx="1158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Report to a trusted adult and on the web site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665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1187" y="138316"/>
            <a:ext cx="106766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Set control settings to private on social media accounts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015" y="1715906"/>
            <a:ext cx="11736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Share ideas of ways to positively address cyberbullying with peers and adults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585" y="3609497"/>
            <a:ext cx="11043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Treat people as you want to be treated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3805" y="4853763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Spread cyberbullying awareness on </a:t>
            </a:r>
            <a:r>
              <a:rPr lang="en-US" sz="4400" smtClean="0">
                <a:latin typeface="Comic Sans MS" panose="030F0702030302020204" pitchFamily="66" charset="0"/>
              </a:rPr>
              <a:t>your school campus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2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386" y="11053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386" y="168812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386" y="326571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0386" y="4843303"/>
            <a:ext cx="11957539" cy="14570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16871" y="196079"/>
            <a:ext cx="10801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Just ignore it, the problem will go away on its own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3452" y="1712670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Tough it out, the problem will be over soon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3194" y="3183767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Spread rumors about the person doing the cyberbullying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716" y="4829216"/>
            <a:ext cx="10128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Send angry messages back when someone cyberbullies you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310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179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14</cp:revision>
  <dcterms:created xsi:type="dcterms:W3CDTF">2018-07-27T16:56:53Z</dcterms:created>
  <dcterms:modified xsi:type="dcterms:W3CDTF">2018-09-08T00:11:51Z</dcterms:modified>
</cp:coreProperties>
</file>