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58" r:id="rId4"/>
    <p:sldId id="257" r:id="rId5"/>
    <p:sldId id="259" r:id="rId6"/>
    <p:sldId id="260" r:id="rId7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eadings" id="{6AD4B7AA-DDA4-4CF8-AD33-04340898BCB1}">
          <p14:sldIdLst>
            <p14:sldId id="256"/>
          </p14:sldIdLst>
        </p14:section>
        <p14:section name="Emotional Signs" id="{020F191D-0460-4059-8829-B380FDA0B69E}">
          <p14:sldIdLst>
            <p14:sldId id="261"/>
          </p14:sldIdLst>
        </p14:section>
        <p14:section name="Academic Signs" id="{32B85B21-11A4-491D-AA7F-87163F0DB2EC}">
          <p14:sldIdLst>
            <p14:sldId id="258"/>
          </p14:sldIdLst>
        </p14:section>
        <p14:section name="Social Signs" id="{E568961C-AC39-4B02-A5BD-81979D6A9B7B}">
          <p14:sldIdLst>
            <p14:sldId id="257"/>
          </p14:sldIdLst>
        </p14:section>
        <p14:section name="Cyberbullying Scenarios" id="{F4534200-0E95-4F71-9DC9-1A954500062A}">
          <p14:sldIdLst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5" clrIdx="0">
    <p:extLst>
      <p:ext uri="{19B8F6BF-5375-455C-9EA6-DF929625EA0E}">
        <p15:presenceInfo xmlns:p15="http://schemas.microsoft.com/office/powerpoint/2012/main" userId="S-1-5-21-2994875558-459195724-1964723830-16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600EB-E964-4B79-B55A-4B90C8FA193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6001A-BBC9-479D-9270-847850F39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8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7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9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0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4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9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8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4206" y="261426"/>
            <a:ext cx="10128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Emotional Signs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7055" y="3394053"/>
            <a:ext cx="10128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Social Signs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4785" y="1816463"/>
            <a:ext cx="10128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Academic Signs</a:t>
            </a:r>
          </a:p>
        </p:txBody>
      </p:sp>
    </p:spTree>
    <p:extLst>
      <p:ext uri="{BB962C8B-B14F-4D97-AF65-F5344CB8AC3E}">
        <p14:creationId xmlns:p14="http://schemas.microsoft.com/office/powerpoint/2010/main" val="396678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079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268280"/>
            <a:ext cx="11957539" cy="11526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3" y="2588051"/>
            <a:ext cx="11957539" cy="11477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2" y="3903000"/>
            <a:ext cx="11957539" cy="10968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0064" y="419380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Isolating from others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784" y="161937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Mood swings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2321" y="2889362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Struggles to manage stress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75201" y="4170077"/>
            <a:ext cx="10128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Displays aggressive behaviors</a:t>
            </a:r>
          </a:p>
          <a:p>
            <a:pPr algn="ctr"/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382" y="5134000"/>
            <a:ext cx="11957539" cy="10968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75200" y="5532776"/>
            <a:ext cx="10128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Constant sadness</a:t>
            </a:r>
          </a:p>
          <a:p>
            <a:pPr algn="ctr"/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2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24448" y="55265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Missing school or skipping classes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785" y="2185238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Receiving poor grades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4785" y="371844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Dropping out of school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4785" y="5210070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Stop turning in school work</a:t>
            </a:r>
          </a:p>
        </p:txBody>
      </p:sp>
    </p:spTree>
    <p:extLst>
      <p:ext uri="{BB962C8B-B14F-4D97-AF65-F5344CB8AC3E}">
        <p14:creationId xmlns:p14="http://schemas.microsoft.com/office/powerpoint/2010/main" val="1047942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4448" y="55265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Avoiding other students; sitting alone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785" y="2185238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Not talking to friends anymore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4785" y="371844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Avoiding social media interactions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4785" y="5210070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Bullying or cyberbullying others</a:t>
            </a:r>
          </a:p>
        </p:txBody>
      </p:sp>
    </p:spTree>
    <p:extLst>
      <p:ext uri="{BB962C8B-B14F-4D97-AF65-F5344CB8AC3E}">
        <p14:creationId xmlns:p14="http://schemas.microsoft.com/office/powerpoint/2010/main" val="47793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4" y="474779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1106" y="377119"/>
            <a:ext cx="11672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A. A student is receiving threats through social media that they will be beaten up after school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06" y="1900931"/>
            <a:ext cx="11957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B. A student is being informed through tweets they will regret it if they tell anyone about the fight that is planned for after school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5874" y="3443814"/>
            <a:ext cx="11672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C. A student is posting on their </a:t>
            </a:r>
            <a:r>
              <a:rPr lang="en-US" sz="2800" dirty="0" err="1">
                <a:latin typeface="Comic Sans MS" panose="030F0702030302020204" pitchFamily="66" charset="0"/>
              </a:rPr>
              <a:t>Snapchat</a:t>
            </a:r>
            <a:r>
              <a:rPr lang="en-US" sz="2800" dirty="0">
                <a:latin typeface="Comic Sans MS" panose="030F0702030302020204" pitchFamily="66" charset="0"/>
              </a:rPr>
              <a:t> page that they are going to bring a weapon to school to threaten another student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874" y="4999244"/>
            <a:ext cx="10872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D.  A student is sending inappropriate pictures of him/herself to others with </a:t>
            </a:r>
            <a:r>
              <a:rPr lang="en-US" sz="2800" dirty="0" err="1">
                <a:latin typeface="Comic Sans MS" panose="030F0702030302020204" pitchFamily="66" charset="0"/>
              </a:rPr>
              <a:t>Instagram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62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4" y="1658948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4" y="320736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4" y="474779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3129" y="418710"/>
            <a:ext cx="116720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E. A student is sexting another student through social media messaging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616" y="1940249"/>
            <a:ext cx="119575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F. A student is continually responding with inappropriate language to a student’s tweets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3129" y="3397259"/>
            <a:ext cx="116720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G.  A student continually receives mean comments on a blog that degrades and embarrasses them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3128" y="4854269"/>
            <a:ext cx="115751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mic Sans MS" panose="030F0702030302020204" pitchFamily="66" charset="0"/>
              </a:rPr>
              <a:t>H. A student received messages on social media that an embarrassing pic taken at a party will be sent out </a:t>
            </a:r>
          </a:p>
          <a:p>
            <a:pPr algn="ctr"/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433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201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25</cp:revision>
  <cp:lastPrinted>2018-09-07T21:24:11Z</cp:lastPrinted>
  <dcterms:created xsi:type="dcterms:W3CDTF">2018-07-27T16:56:53Z</dcterms:created>
  <dcterms:modified xsi:type="dcterms:W3CDTF">2018-09-07T21:46:54Z</dcterms:modified>
</cp:coreProperties>
</file>