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6BE8F-1F9B-C9BE-8B78-2BDA0E34F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720E25-0EBA-C023-F463-92986A8C9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98464-B304-D764-AB70-D899CF6CB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EBA7B-4604-D428-0700-D7012A72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0A243-6B64-2287-8638-428C9325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3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3CDAD-0AC1-88E7-2AF4-C1BFF3B2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356694-0D51-4E7B-207A-608B3E1CF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75C10-6592-1603-B3A1-59E9AD6E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B76A1-D96B-5D54-7B61-1B349314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C659B-D095-82CE-B44F-4BC7E4F2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2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D124A-4942-D007-6306-279E514CE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D38D07-89D0-D05E-10C9-4F89B4ADD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90E2C-6814-70ED-406F-55502564B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B1197-ADD3-EF33-7583-820C52FF7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5ECDB-EAFF-C454-E55C-3CDDA1DD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6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E2471-FF9E-8622-73AA-011E1E9FC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6938A-1466-547D-1F5A-713E29C7A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FBBB5-5757-2780-F9CF-44BC90062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6543B-A565-2E15-D35F-903A9EBEA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12B18-8A82-E6C8-0C29-D3BA0DF51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2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F5AC3-0179-990D-5119-D479CDA27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6971E-8728-E9E6-E302-2E7B88A83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974E6-B61B-00AC-65B5-30E11396B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D8C06-0F1E-68DC-C919-103CDD05D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363D1-A7F5-64A5-CD15-82AF869CB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9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C9AD-998A-E236-ADE5-5EE239D2D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5EF5C-494A-7C65-965E-B5F820C2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EF550A-9767-BEE4-B2C4-E2A5310E1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A1E38D-E36B-AFDB-127D-12D40A8A4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A05E7-708D-43D4-EE15-8A2EE6DE7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D313B-5736-41E6-EC95-357B91A7F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5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CA12C-DF69-CC60-3426-839193221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A6272-6F05-00C3-2D95-6B3007CF7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68B951-40DE-85F1-C71A-E6BCC0A90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AEF6EF-5C06-B6BC-574C-A41A4CE76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55869E-FD16-059E-EF29-A7A7735368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6819D2-166B-2D2D-FE67-88AAAE0C0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B29034-C5B2-0BEE-D15B-8C0DE8AF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A24BA4-F339-F764-D848-27AFA6A6B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1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068D5-434C-5B68-F332-DDB2BF38E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1E51A8-0E92-7693-CB72-B52AF5839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A8277-FE5A-3BFF-1598-E96EA6131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6CA51-868F-7D17-749C-BAE4ED5B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8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02474D-A861-409A-1E47-5A505C230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6CAF9E-4112-62F8-3219-9859B503E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615E4-A96C-6A1A-FCB3-11C8E86F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0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5122A-E087-B6AD-688B-0663427F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B27A7-AADF-DC34-7C8F-20252BF88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620E9-E04A-3E5D-7A33-D24B6CA13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F7CB2-CB32-9EFC-689F-3A7ADED62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21EAC-1A46-8975-97D6-FA01179A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0CDF8-9FED-E073-77E8-7AE019821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0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17559-F477-0ED3-6877-79FF781B3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28C5B-B4D5-55AF-0D75-41B76F2BF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5BF08-59B6-D874-1E6F-EC7116992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682A0-37FC-F141-4A84-ECF925C8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98BB6-2F4B-DED5-7841-F023C9212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63B3B-F2FA-0FE2-D9AF-4995AB642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24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D6E654-3A80-16B9-8018-7363A140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BBB7A-28CA-61A2-C57D-8DFDAA2AA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61CCD-CA25-354A-4B18-DEAFF0ECD9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B5837C-0B35-404E-B228-8C2CC5B8736D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F529-4090-25A6-EDD8-DBCC61069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3FD3-EE0E-BB2B-D766-10B063F85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9BB460-92FF-4124-9BB0-B54D2F7B1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B29F2-8774-6431-48C7-718CE6D7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Recorder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DAAD0-6E24-EC7E-CE8D-8F7990DF1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4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his person will be the writer and will write the group’s responses.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pic>
        <p:nvPicPr>
          <p:cNvPr id="4" name="Drawing 1">
            <a:extLst>
              <a:ext uri="{FF2B5EF4-FFF2-40B4-BE49-F238E27FC236}">
                <a16:creationId xmlns:a16="http://schemas.microsoft.com/office/drawing/2014/main" id="{F035F321-D12A-1643-085D-C862FD50A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946698" y="3429000"/>
            <a:ext cx="2133600" cy="202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826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374A6-9E1A-FEBE-C6E4-98498AB00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Reporter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FD8F-B123-E2EF-3677-3D426001F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</a:endParaRPr>
          </a:p>
          <a:p>
            <a:pPr marL="457200" marR="0" lvl="1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4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his person will be the one who shares the group’s answers with the whole class.</a:t>
            </a:r>
            <a:endParaRPr lang="en-US" sz="40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Drawing 2">
            <a:extLst>
              <a:ext uri="{FF2B5EF4-FFF2-40B4-BE49-F238E27FC236}">
                <a16:creationId xmlns:a16="http://schemas.microsoft.com/office/drawing/2014/main" id="{59E4C2C4-AAD4-0D64-5239-D99EC4C308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57345" y="3758853"/>
            <a:ext cx="1733550" cy="236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28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374A6-9E1A-FEBE-C6E4-98498AB00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Task 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FD8F-B123-E2EF-3677-3D426001F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4000" dirty="0">
              <a:effectLst/>
              <a:latin typeface="Comic Sans MS" panose="030F0702030302020204" pitchFamily="66" charset="0"/>
            </a:endParaRPr>
          </a:p>
          <a:p>
            <a:pPr marL="457200" marR="0" lvl="1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4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his person will ensure they stay on task and complete the project.</a:t>
            </a:r>
            <a:endParaRPr lang="en-US" sz="40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Drawing 3">
            <a:extLst>
              <a:ext uri="{FF2B5EF4-FFF2-40B4-BE49-F238E27FC236}">
                <a16:creationId xmlns:a16="http://schemas.microsoft.com/office/drawing/2014/main" id="{6C688719-55CE-20B1-4445-BBA2D5426C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134292" y="4311127"/>
            <a:ext cx="1923415" cy="223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9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3BD7F-9FDB-9FC7-992A-6C34A8582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Timekeeper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23E48-67B7-13A4-5932-66C0C0D05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rgbClr val="0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4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his person will watch the clock and ensure the group finishes in time.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pic>
        <p:nvPicPr>
          <p:cNvPr id="4" name="Drawing 0">
            <a:extLst>
              <a:ext uri="{FF2B5EF4-FFF2-40B4-BE49-F238E27FC236}">
                <a16:creationId xmlns:a16="http://schemas.microsoft.com/office/drawing/2014/main" id="{E0834C0D-D404-6DA6-D5CF-2823CE0FD6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162867" y="4056535"/>
            <a:ext cx="1866265" cy="186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9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61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Comic Sans MS</vt:lpstr>
      <vt:lpstr>Office Theme</vt:lpstr>
      <vt:lpstr>Recorder</vt:lpstr>
      <vt:lpstr>Reporter</vt:lpstr>
      <vt:lpstr>Task Manager</vt:lpstr>
      <vt:lpstr>Timekeeper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Harris</dc:creator>
  <cp:lastModifiedBy>Diana Strouth</cp:lastModifiedBy>
  <cp:revision>4</cp:revision>
  <dcterms:created xsi:type="dcterms:W3CDTF">2024-09-06T21:13:17Z</dcterms:created>
  <dcterms:modified xsi:type="dcterms:W3CDTF">2024-10-30T00:39:14Z</dcterms:modified>
</cp:coreProperties>
</file>