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2" r:id="rId3"/>
  </p:sldIdLst>
  <p:sldSz cx="9753600" cy="7315200"/>
  <p:notesSz cx="6858000" cy="9144000"/>
  <p:embeddedFontLst>
    <p:embeddedFont>
      <p:font typeface="Canva Sans" panose="020B0604020202020204" charset="0"/>
      <p:regular r:id="rId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23" d="100"/>
          <a:sy n="123" d="100"/>
        </p:scale>
        <p:origin x="120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52285" y="475280"/>
            <a:ext cx="4514526" cy="3206802"/>
            <a:chOff x="0" y="0"/>
            <a:chExt cx="812800" cy="53433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lnSpc>
                  <a:spcPts val="1787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5105400" y="503995"/>
            <a:ext cx="432475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6" name="Freeform 6"/>
          <p:cNvSpPr/>
          <p:nvPr/>
        </p:nvSpPr>
        <p:spPr>
          <a:xfrm rot="-10800000">
            <a:off x="5001867" y="3049375"/>
            <a:ext cx="4428286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9"/>
                </a:lnTo>
                <a:lnTo>
                  <a:pt x="0" y="615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4972635" y="3976153"/>
            <a:ext cx="4514525" cy="3524083"/>
            <a:chOff x="-195154" y="3192"/>
            <a:chExt cx="812800" cy="583504"/>
          </a:xfrm>
        </p:grpSpPr>
        <p:sp>
          <p:nvSpPr>
            <p:cNvPr id="8" name="Freeform 8"/>
            <p:cNvSpPr/>
            <p:nvPr/>
          </p:nvSpPr>
          <p:spPr>
            <a:xfrm>
              <a:off x="-195154" y="3192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-185497" y="23782"/>
              <a:ext cx="782119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/>
              <a:r>
                <a:rPr lang="en-US" sz="28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Trying to stop others from being friends with someone. Damaging their relationships with others.</a:t>
              </a:r>
            </a:p>
            <a:p>
              <a:pPr algn="ctr">
                <a:lnSpc>
                  <a:spcPts val="1787"/>
                </a:lnSpc>
                <a:spcBef>
                  <a:spcPct val="0"/>
                </a:spcBef>
              </a:pPr>
              <a:endParaRPr lang="en-US" sz="1277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</p:grpSp>
      <p:sp>
        <p:nvSpPr>
          <p:cNvPr id="10" name="Freeform 10"/>
          <p:cNvSpPr/>
          <p:nvPr/>
        </p:nvSpPr>
        <p:spPr>
          <a:xfrm>
            <a:off x="5032788" y="3976153"/>
            <a:ext cx="443402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 rot="-10800000">
            <a:off x="5001867" y="6572762"/>
            <a:ext cx="4445499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125540" y="3803574"/>
            <a:ext cx="4611849" cy="3399730"/>
            <a:chOff x="-9784" y="-24964"/>
            <a:chExt cx="822584" cy="562914"/>
          </a:xfrm>
        </p:grpSpPr>
        <p:sp>
          <p:nvSpPr>
            <p:cNvPr id="13" name="Freeform 13"/>
            <p:cNvSpPr/>
            <p:nvPr/>
          </p:nvSpPr>
          <p:spPr>
            <a:xfrm>
              <a:off x="0" y="649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-9784" y="-24964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spcBef>
                  <a:spcPct val="0"/>
                </a:spcBef>
              </a:pPr>
              <a:r>
                <a:rPr lang="en-US" sz="28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Excluding others from social interactions and encouraging their isolation. Sometimes the exclusion is obvious and sometimes it is not.</a:t>
              </a:r>
            </a:p>
          </p:txBody>
        </p:sp>
      </p:grpSp>
      <p:sp>
        <p:nvSpPr>
          <p:cNvPr id="15" name="Freeform 15"/>
          <p:cNvSpPr/>
          <p:nvPr/>
        </p:nvSpPr>
        <p:spPr>
          <a:xfrm>
            <a:off x="323447" y="3956489"/>
            <a:ext cx="441394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5" y="0"/>
                </a:lnTo>
                <a:lnTo>
                  <a:pt x="3746315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>
          <a:xfrm rot="-10800000">
            <a:off x="257288" y="6490505"/>
            <a:ext cx="4465578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90" y="0"/>
                </a:lnTo>
                <a:lnTo>
                  <a:pt x="3757790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/>
          <p:cNvGrpSpPr/>
          <p:nvPr/>
        </p:nvGrpSpPr>
        <p:grpSpPr>
          <a:xfrm>
            <a:off x="205649" y="388778"/>
            <a:ext cx="4542233" cy="3408024"/>
            <a:chOff x="216790" y="-9079"/>
            <a:chExt cx="814682" cy="562914"/>
          </a:xfrm>
        </p:grpSpPr>
        <p:sp>
          <p:nvSpPr>
            <p:cNvPr id="18" name="Freeform 18"/>
            <p:cNvSpPr/>
            <p:nvPr/>
          </p:nvSpPr>
          <p:spPr>
            <a:xfrm>
              <a:off x="218672" y="2878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216790" y="-9079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spcBef>
                  <a:spcPct val="0"/>
                </a:spcBef>
              </a:pPr>
              <a:r>
                <a:rPr lang="en-US" sz="28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Someone repeatedly spreads false rumors about a person on social media, leading to online harassment.</a:t>
              </a:r>
            </a:p>
          </p:txBody>
        </p:sp>
      </p:grpSp>
      <p:sp>
        <p:nvSpPr>
          <p:cNvPr id="20" name="Freeform 20"/>
          <p:cNvSpPr/>
          <p:nvPr/>
        </p:nvSpPr>
        <p:spPr>
          <a:xfrm>
            <a:off x="323447" y="489390"/>
            <a:ext cx="4399420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21"/>
          <p:cNvSpPr/>
          <p:nvPr/>
        </p:nvSpPr>
        <p:spPr>
          <a:xfrm rot="-10800000">
            <a:off x="257288" y="3049376"/>
            <a:ext cx="4531739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TextBox 24"/>
          <p:cNvSpPr txBox="1"/>
          <p:nvPr/>
        </p:nvSpPr>
        <p:spPr>
          <a:xfrm>
            <a:off x="5565738" y="968473"/>
            <a:ext cx="3196216" cy="23172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49"/>
              </a:lnSpc>
            </a:pPr>
            <a:endParaRPr dirty="0"/>
          </a:p>
          <a:p>
            <a:pPr algn="ctr">
              <a:lnSpc>
                <a:spcPts val="1359"/>
              </a:lnSpc>
            </a:pPr>
            <a:endParaRPr dirty="0"/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Spreading lies about someone to damage their reputation. </a:t>
            </a:r>
          </a:p>
          <a:p>
            <a:pPr algn="ctr">
              <a:lnSpc>
                <a:spcPts val="1621"/>
              </a:lnSpc>
            </a:pPr>
            <a:endParaRPr lang="en-US" sz="1277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ADF24-A845-7357-484C-DA2653125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B733B37-06AB-1699-A3D7-EE236B110515}"/>
              </a:ext>
            </a:extLst>
          </p:cNvPr>
          <p:cNvGrpSpPr/>
          <p:nvPr/>
        </p:nvGrpSpPr>
        <p:grpSpPr>
          <a:xfrm>
            <a:off x="4952285" y="475280"/>
            <a:ext cx="4514526" cy="3206802"/>
            <a:chOff x="0" y="0"/>
            <a:chExt cx="812800" cy="53433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9F01029-5842-4727-F178-8B97F4DED834}"/>
                </a:ext>
              </a:extLst>
            </p:cNvPr>
            <p:cNvSpPr/>
            <p:nvPr/>
          </p:nvSpPr>
          <p:spPr>
            <a:xfrm>
              <a:off x="0" y="0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580073F-D7F4-E5CC-FAB1-093ED5F5EA10}"/>
                </a:ext>
              </a:extLst>
            </p:cNvPr>
            <p:cNvSpPr txBox="1"/>
            <p:nvPr/>
          </p:nvSpPr>
          <p:spPr>
            <a:xfrm>
              <a:off x="0" y="-28575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lnSpc>
                  <a:spcPts val="1787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6D8B72AD-E2C7-703A-5BA4-1C5265B21595}"/>
              </a:ext>
            </a:extLst>
          </p:cNvPr>
          <p:cNvSpPr/>
          <p:nvPr/>
        </p:nvSpPr>
        <p:spPr>
          <a:xfrm>
            <a:off x="5105400" y="503995"/>
            <a:ext cx="432475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EDBDC355-7C51-81C3-B048-9EDD6FCF5861}"/>
              </a:ext>
            </a:extLst>
          </p:cNvPr>
          <p:cNvSpPr/>
          <p:nvPr/>
        </p:nvSpPr>
        <p:spPr>
          <a:xfrm rot="-10800000">
            <a:off x="5001867" y="3049375"/>
            <a:ext cx="4428286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9"/>
                </a:lnTo>
                <a:lnTo>
                  <a:pt x="0" y="615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F2BD2EF-A10E-F4F7-9D8C-8BDB443013D7}"/>
              </a:ext>
            </a:extLst>
          </p:cNvPr>
          <p:cNvGrpSpPr/>
          <p:nvPr/>
        </p:nvGrpSpPr>
        <p:grpSpPr>
          <a:xfrm>
            <a:off x="4972635" y="3976153"/>
            <a:ext cx="4514525" cy="3524083"/>
            <a:chOff x="-195154" y="3192"/>
            <a:chExt cx="812800" cy="58350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4EA7D43-7022-57A5-6398-D1B81D215FE7}"/>
                </a:ext>
              </a:extLst>
            </p:cNvPr>
            <p:cNvSpPr/>
            <p:nvPr/>
          </p:nvSpPr>
          <p:spPr>
            <a:xfrm>
              <a:off x="-195154" y="3192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7472EF1F-47F4-470D-0C2F-AACFA6A6014D}"/>
                </a:ext>
              </a:extLst>
            </p:cNvPr>
            <p:cNvSpPr txBox="1"/>
            <p:nvPr/>
          </p:nvSpPr>
          <p:spPr>
            <a:xfrm>
              <a:off x="-185497" y="23782"/>
              <a:ext cx="782119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lnSpc>
                  <a:spcPts val="1787"/>
                </a:lnSpc>
                <a:spcBef>
                  <a:spcPct val="0"/>
                </a:spcBef>
              </a:pPr>
              <a:endParaRPr lang="en-US" sz="1277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</p:grpSp>
      <p:sp>
        <p:nvSpPr>
          <p:cNvPr id="10" name="Freeform 10">
            <a:extLst>
              <a:ext uri="{FF2B5EF4-FFF2-40B4-BE49-F238E27FC236}">
                <a16:creationId xmlns:a16="http://schemas.microsoft.com/office/drawing/2014/main" id="{F5BB533E-E781-7DB6-C0B0-B087D780600E}"/>
              </a:ext>
            </a:extLst>
          </p:cNvPr>
          <p:cNvSpPr/>
          <p:nvPr/>
        </p:nvSpPr>
        <p:spPr>
          <a:xfrm>
            <a:off x="5032788" y="3976153"/>
            <a:ext cx="443402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53AC497-E568-A351-8737-807248F296C4}"/>
              </a:ext>
            </a:extLst>
          </p:cNvPr>
          <p:cNvSpPr/>
          <p:nvPr/>
        </p:nvSpPr>
        <p:spPr>
          <a:xfrm rot="-10800000">
            <a:off x="5001867" y="6572762"/>
            <a:ext cx="4445499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6601D4D5-4DE4-4AFA-03D7-D12B07E267D9}"/>
              </a:ext>
            </a:extLst>
          </p:cNvPr>
          <p:cNvGrpSpPr/>
          <p:nvPr/>
        </p:nvGrpSpPr>
        <p:grpSpPr>
          <a:xfrm>
            <a:off x="125540" y="3803574"/>
            <a:ext cx="4611849" cy="3399730"/>
            <a:chOff x="-9784" y="-24964"/>
            <a:chExt cx="822584" cy="562914"/>
          </a:xfrm>
        </p:grpSpPr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DA8D0B44-18DC-3C34-DE8D-3D826CDDC422}"/>
                </a:ext>
              </a:extLst>
            </p:cNvPr>
            <p:cNvSpPr/>
            <p:nvPr/>
          </p:nvSpPr>
          <p:spPr>
            <a:xfrm>
              <a:off x="0" y="649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>
              <a:extLst>
                <a:ext uri="{FF2B5EF4-FFF2-40B4-BE49-F238E27FC236}">
                  <a16:creationId xmlns:a16="http://schemas.microsoft.com/office/drawing/2014/main" id="{A3483EB8-D7B7-1CAF-BB46-7B2E3626ACE7}"/>
                </a:ext>
              </a:extLst>
            </p:cNvPr>
            <p:cNvSpPr txBox="1"/>
            <p:nvPr/>
          </p:nvSpPr>
          <p:spPr>
            <a:xfrm>
              <a:off x="-9784" y="-24964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spcBef>
                  <a:spcPct val="0"/>
                </a:spcBef>
              </a:pPr>
              <a:endParaRPr lang="en-US" sz="28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</p:grpSp>
      <p:sp>
        <p:nvSpPr>
          <p:cNvPr id="15" name="Freeform 15">
            <a:extLst>
              <a:ext uri="{FF2B5EF4-FFF2-40B4-BE49-F238E27FC236}">
                <a16:creationId xmlns:a16="http://schemas.microsoft.com/office/drawing/2014/main" id="{E16C033F-70D7-8050-CCDC-A538FBE64851}"/>
              </a:ext>
            </a:extLst>
          </p:cNvPr>
          <p:cNvSpPr/>
          <p:nvPr/>
        </p:nvSpPr>
        <p:spPr>
          <a:xfrm>
            <a:off x="323447" y="3956489"/>
            <a:ext cx="4413943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5" y="0"/>
                </a:lnTo>
                <a:lnTo>
                  <a:pt x="3746315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9457A394-0B77-B103-156D-836DA443D76E}"/>
              </a:ext>
            </a:extLst>
          </p:cNvPr>
          <p:cNvSpPr/>
          <p:nvPr/>
        </p:nvSpPr>
        <p:spPr>
          <a:xfrm rot="-10800000">
            <a:off x="257288" y="6490505"/>
            <a:ext cx="4465578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90" y="0"/>
                </a:lnTo>
                <a:lnTo>
                  <a:pt x="3757790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>
            <a:extLst>
              <a:ext uri="{FF2B5EF4-FFF2-40B4-BE49-F238E27FC236}">
                <a16:creationId xmlns:a16="http://schemas.microsoft.com/office/drawing/2014/main" id="{015D8915-D93E-A212-D0BA-FBAE7236211E}"/>
              </a:ext>
            </a:extLst>
          </p:cNvPr>
          <p:cNvGrpSpPr/>
          <p:nvPr/>
        </p:nvGrpSpPr>
        <p:grpSpPr>
          <a:xfrm>
            <a:off x="205649" y="388778"/>
            <a:ext cx="4542233" cy="3408024"/>
            <a:chOff x="216790" y="-9079"/>
            <a:chExt cx="814682" cy="562914"/>
          </a:xfrm>
        </p:grpSpPr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D7175011-3010-A51D-EAB2-685331DDA3E1}"/>
                </a:ext>
              </a:extLst>
            </p:cNvPr>
            <p:cNvSpPr/>
            <p:nvPr/>
          </p:nvSpPr>
          <p:spPr>
            <a:xfrm>
              <a:off x="218672" y="2878"/>
              <a:ext cx="812800" cy="534339"/>
            </a:xfrm>
            <a:custGeom>
              <a:avLst/>
              <a:gdLst/>
              <a:ahLst/>
              <a:cxnLst/>
              <a:rect l="l" t="t" r="r" b="b"/>
              <a:pathLst>
                <a:path w="812800" h="534339">
                  <a:moveTo>
                    <a:pt x="0" y="0"/>
                  </a:moveTo>
                  <a:lnTo>
                    <a:pt x="812800" y="0"/>
                  </a:lnTo>
                  <a:lnTo>
                    <a:pt x="812800" y="534339"/>
                  </a:lnTo>
                  <a:lnTo>
                    <a:pt x="0" y="5343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DBE07F86-092A-73D9-F5A5-EC0AF1C72A86}"/>
                </a:ext>
              </a:extLst>
            </p:cNvPr>
            <p:cNvSpPr txBox="1"/>
            <p:nvPr/>
          </p:nvSpPr>
          <p:spPr>
            <a:xfrm>
              <a:off x="216790" y="-9079"/>
              <a:ext cx="812800" cy="562914"/>
            </a:xfrm>
            <a:prstGeom prst="rect">
              <a:avLst/>
            </a:prstGeom>
          </p:spPr>
          <p:txBody>
            <a:bodyPr lIns="38993" tIns="38993" rIns="38993" bIns="38993" rtlCol="0" anchor="ctr"/>
            <a:lstStyle/>
            <a:p>
              <a:pPr algn="ctr">
                <a:spcBef>
                  <a:spcPct val="0"/>
                </a:spcBef>
              </a:pPr>
              <a:endParaRPr lang="en-US" sz="28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</p:grpSp>
      <p:sp>
        <p:nvSpPr>
          <p:cNvPr id="20" name="Freeform 20">
            <a:extLst>
              <a:ext uri="{FF2B5EF4-FFF2-40B4-BE49-F238E27FC236}">
                <a16:creationId xmlns:a16="http://schemas.microsoft.com/office/drawing/2014/main" id="{35DFCD46-33FA-B1D8-8787-DFDADA9724E5}"/>
              </a:ext>
            </a:extLst>
          </p:cNvPr>
          <p:cNvSpPr/>
          <p:nvPr/>
        </p:nvSpPr>
        <p:spPr>
          <a:xfrm>
            <a:off x="323447" y="489390"/>
            <a:ext cx="4399420" cy="613459"/>
          </a:xfrm>
          <a:custGeom>
            <a:avLst/>
            <a:gdLst/>
            <a:ahLst/>
            <a:cxnLst/>
            <a:rect l="l" t="t" r="r" b="b"/>
            <a:pathLst>
              <a:path w="3746315" h="613459">
                <a:moveTo>
                  <a:pt x="0" y="0"/>
                </a:moveTo>
                <a:lnTo>
                  <a:pt x="3746316" y="0"/>
                </a:lnTo>
                <a:lnTo>
                  <a:pt x="3746316" y="613459"/>
                </a:lnTo>
                <a:lnTo>
                  <a:pt x="0" y="61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662C8BF1-F4C9-C1E4-7840-F48139027E74}"/>
              </a:ext>
            </a:extLst>
          </p:cNvPr>
          <p:cNvSpPr/>
          <p:nvPr/>
        </p:nvSpPr>
        <p:spPr>
          <a:xfrm rot="-10800000">
            <a:off x="257288" y="3049376"/>
            <a:ext cx="4531739" cy="615338"/>
          </a:xfrm>
          <a:custGeom>
            <a:avLst/>
            <a:gdLst/>
            <a:ahLst/>
            <a:cxnLst/>
            <a:rect l="l" t="t" r="r" b="b"/>
            <a:pathLst>
              <a:path w="3757790" h="615338">
                <a:moveTo>
                  <a:pt x="0" y="0"/>
                </a:moveTo>
                <a:lnTo>
                  <a:pt x="3757789" y="0"/>
                </a:lnTo>
                <a:lnTo>
                  <a:pt x="3757789" y="615338"/>
                </a:lnTo>
                <a:lnTo>
                  <a:pt x="0" y="6153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099A7044-FF76-2DC6-51CA-52E6D67464D6}"/>
              </a:ext>
            </a:extLst>
          </p:cNvPr>
          <p:cNvSpPr txBox="1"/>
          <p:nvPr/>
        </p:nvSpPr>
        <p:spPr>
          <a:xfrm>
            <a:off x="5565738" y="968473"/>
            <a:ext cx="3196216" cy="593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49"/>
              </a:lnSpc>
            </a:pPr>
            <a:endParaRPr dirty="0"/>
          </a:p>
          <a:p>
            <a:pPr algn="ctr">
              <a:lnSpc>
                <a:spcPts val="1359"/>
              </a:lnSpc>
            </a:pPr>
            <a:endParaRPr dirty="0"/>
          </a:p>
          <a:p>
            <a:pPr algn="ctr">
              <a:lnSpc>
                <a:spcPts val="1621"/>
              </a:lnSpc>
            </a:pPr>
            <a:endParaRPr lang="en-US" sz="1277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EA6B35-7A0D-0272-B34E-BF6851C8C551}"/>
              </a:ext>
            </a:extLst>
          </p:cNvPr>
          <p:cNvSpPr txBox="1"/>
          <p:nvPr/>
        </p:nvSpPr>
        <p:spPr>
          <a:xfrm>
            <a:off x="264389" y="1066800"/>
            <a:ext cx="455699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 friend betrays another by spreading private information or sabotaging their relationships.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C30BB4-718E-4357-03CC-4B20C2CE0E98}"/>
              </a:ext>
            </a:extLst>
          </p:cNvPr>
          <p:cNvSpPr txBox="1"/>
          <p:nvPr/>
        </p:nvSpPr>
        <p:spPr>
          <a:xfrm>
            <a:off x="4972635" y="997081"/>
            <a:ext cx="451452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Not talking to someone and stopping all communication as a way to get what you want from them.</a:t>
            </a:r>
          </a:p>
        </p:txBody>
      </p:sp>
    </p:spTree>
    <p:extLst>
      <p:ext uri="{BB962C8B-B14F-4D97-AF65-F5344CB8AC3E}">
        <p14:creationId xmlns:p14="http://schemas.microsoft.com/office/powerpoint/2010/main" val="778280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95</Words>
  <Application>Microsoft Office PowerPoint</Application>
  <PresentationFormat>Custom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Canva Sans</vt:lpstr>
      <vt:lpstr>Calibri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Relational Bullying Cards (Presentation (4:3))</dc:title>
  <cp:lastModifiedBy>Diana Strouth</cp:lastModifiedBy>
  <cp:revision>2</cp:revision>
  <dcterms:created xsi:type="dcterms:W3CDTF">2006-08-16T00:00:00Z</dcterms:created>
  <dcterms:modified xsi:type="dcterms:W3CDTF">2024-10-30T01:42:52Z</dcterms:modified>
  <dc:identifier>DAGVAQE0RjA</dc:identifier>
</cp:coreProperties>
</file>