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08" y="4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2317" y="244411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10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6" y="3394388"/>
                </a:lnTo>
                <a:lnTo>
                  <a:pt x="226539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2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5"/>
                </a:lnTo>
                <a:lnTo>
                  <a:pt x="108646" y="34066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9" y="3285742"/>
                </a:lnTo>
                <a:lnTo>
                  <a:pt x="4857009" y="3285742"/>
                </a:lnTo>
                <a:close/>
              </a:path>
              <a:path w="4891405" h="3394710">
                <a:moveTo>
                  <a:pt x="4857009" y="108647"/>
                </a:moveTo>
                <a:lnTo>
                  <a:pt x="226539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6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9" y="0"/>
                </a:lnTo>
                <a:lnTo>
                  <a:pt x="4664536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5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10">
                <a:moveTo>
                  <a:pt x="4891075" y="226540"/>
                </a:moveTo>
                <a:lnTo>
                  <a:pt x="4891075" y="3167848"/>
                </a:lnTo>
                <a:lnTo>
                  <a:pt x="4886461" y="3213422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8" y="3167848"/>
                </a:lnTo>
                <a:lnTo>
                  <a:pt x="4782428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10">
                <a:moveTo>
                  <a:pt x="4782428" y="108647"/>
                </a:moveTo>
                <a:lnTo>
                  <a:pt x="4782428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8" y="108647"/>
                </a:lnTo>
                <a:close/>
              </a:path>
            </a:pathLst>
          </a:custGeom>
          <a:solidFill>
            <a:srgbClr val="186E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478677" y="244411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10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6" y="3394388"/>
                </a:lnTo>
                <a:lnTo>
                  <a:pt x="226539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2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5"/>
                </a:lnTo>
                <a:lnTo>
                  <a:pt x="108646" y="34066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9" y="3285742"/>
                </a:lnTo>
                <a:lnTo>
                  <a:pt x="4857009" y="3285742"/>
                </a:lnTo>
                <a:close/>
              </a:path>
              <a:path w="4891405" h="3394710">
                <a:moveTo>
                  <a:pt x="4857009" y="108647"/>
                </a:moveTo>
                <a:lnTo>
                  <a:pt x="226539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6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9" y="0"/>
                </a:lnTo>
                <a:lnTo>
                  <a:pt x="4664536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5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10">
                <a:moveTo>
                  <a:pt x="4891075" y="226540"/>
                </a:moveTo>
                <a:lnTo>
                  <a:pt x="4891075" y="3167848"/>
                </a:lnTo>
                <a:lnTo>
                  <a:pt x="4886461" y="3213422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9" y="3167848"/>
                </a:lnTo>
                <a:lnTo>
                  <a:pt x="4782429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10">
                <a:moveTo>
                  <a:pt x="4782429" y="108647"/>
                </a:moveTo>
                <a:lnTo>
                  <a:pt x="4782429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9" y="108647"/>
                </a:lnTo>
                <a:close/>
              </a:path>
            </a:pathLst>
          </a:custGeom>
          <a:solidFill>
            <a:srgbClr val="186E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2317" y="3920995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09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7" y="3394388"/>
                </a:lnTo>
                <a:lnTo>
                  <a:pt x="226538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1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4"/>
                </a:lnTo>
                <a:lnTo>
                  <a:pt x="108646" y="34065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8" y="3285741"/>
                </a:lnTo>
                <a:lnTo>
                  <a:pt x="4857009" y="3285742"/>
                </a:lnTo>
                <a:close/>
              </a:path>
              <a:path w="4891405" h="3394709">
                <a:moveTo>
                  <a:pt x="4857009" y="108647"/>
                </a:moveTo>
                <a:lnTo>
                  <a:pt x="226538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5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8" y="0"/>
                </a:lnTo>
                <a:lnTo>
                  <a:pt x="4664537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4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09">
                <a:moveTo>
                  <a:pt x="4891075" y="226540"/>
                </a:moveTo>
                <a:lnTo>
                  <a:pt x="4891075" y="3167848"/>
                </a:lnTo>
                <a:lnTo>
                  <a:pt x="4886461" y="3213421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8" y="3167848"/>
                </a:lnTo>
                <a:lnTo>
                  <a:pt x="4782428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09">
                <a:moveTo>
                  <a:pt x="4782428" y="108647"/>
                </a:moveTo>
                <a:lnTo>
                  <a:pt x="4782428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8" y="108647"/>
                </a:lnTo>
                <a:close/>
              </a:path>
            </a:pathLst>
          </a:custGeom>
          <a:solidFill>
            <a:srgbClr val="186E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8677" y="3920995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09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7" y="3394388"/>
                </a:lnTo>
                <a:lnTo>
                  <a:pt x="226538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1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4"/>
                </a:lnTo>
                <a:lnTo>
                  <a:pt x="108646" y="34065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8" y="3285741"/>
                </a:lnTo>
                <a:lnTo>
                  <a:pt x="4857009" y="3285742"/>
                </a:lnTo>
                <a:close/>
              </a:path>
              <a:path w="4891405" h="3394709">
                <a:moveTo>
                  <a:pt x="4857009" y="108647"/>
                </a:moveTo>
                <a:lnTo>
                  <a:pt x="226538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5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8" y="0"/>
                </a:lnTo>
                <a:lnTo>
                  <a:pt x="4664537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4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09">
                <a:moveTo>
                  <a:pt x="4891075" y="226540"/>
                </a:moveTo>
                <a:lnTo>
                  <a:pt x="4891075" y="3167848"/>
                </a:lnTo>
                <a:lnTo>
                  <a:pt x="4886461" y="3213421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9" y="3167848"/>
                </a:lnTo>
                <a:lnTo>
                  <a:pt x="4782429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09">
                <a:moveTo>
                  <a:pt x="4782429" y="108647"/>
                </a:moveTo>
                <a:lnTo>
                  <a:pt x="4782429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9" y="108647"/>
                </a:lnTo>
                <a:close/>
              </a:path>
            </a:pathLst>
          </a:custGeom>
          <a:solidFill>
            <a:srgbClr val="186E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62972" y="352487"/>
            <a:ext cx="2967798" cy="3113807"/>
          </a:xfrm>
          <a:custGeom>
            <a:avLst/>
            <a:gdLst/>
            <a:ahLst/>
            <a:cxnLst/>
            <a:rect l="l" t="t" r="r" b="b"/>
            <a:pathLst>
              <a:path w="3087370" h="3087370">
                <a:moveTo>
                  <a:pt x="1843302" y="425362"/>
                </a:moveTo>
                <a:lnTo>
                  <a:pt x="1244007" y="425362"/>
                </a:lnTo>
                <a:lnTo>
                  <a:pt x="1543654" y="0"/>
                </a:lnTo>
                <a:lnTo>
                  <a:pt x="1843302" y="425362"/>
                </a:lnTo>
                <a:close/>
              </a:path>
              <a:path w="3087370" h="3087370">
                <a:moveTo>
                  <a:pt x="771827" y="2880498"/>
                </a:moveTo>
                <a:lnTo>
                  <a:pt x="725006" y="2362303"/>
                </a:lnTo>
                <a:lnTo>
                  <a:pt x="206810" y="2315482"/>
                </a:lnTo>
                <a:lnTo>
                  <a:pt x="425362" y="1843302"/>
                </a:lnTo>
                <a:lnTo>
                  <a:pt x="0" y="1543654"/>
                </a:lnTo>
                <a:lnTo>
                  <a:pt x="425362" y="1244007"/>
                </a:lnTo>
                <a:lnTo>
                  <a:pt x="206810" y="771827"/>
                </a:lnTo>
                <a:lnTo>
                  <a:pt x="725006" y="725006"/>
                </a:lnTo>
                <a:lnTo>
                  <a:pt x="771827" y="206810"/>
                </a:lnTo>
                <a:lnTo>
                  <a:pt x="1244007" y="425362"/>
                </a:lnTo>
                <a:lnTo>
                  <a:pt x="2335229" y="425362"/>
                </a:lnTo>
                <a:lnTo>
                  <a:pt x="2362303" y="725006"/>
                </a:lnTo>
                <a:lnTo>
                  <a:pt x="2880498" y="771827"/>
                </a:lnTo>
                <a:lnTo>
                  <a:pt x="2661946" y="1244007"/>
                </a:lnTo>
                <a:lnTo>
                  <a:pt x="3087310" y="1543654"/>
                </a:lnTo>
                <a:lnTo>
                  <a:pt x="2661946" y="1843302"/>
                </a:lnTo>
                <a:lnTo>
                  <a:pt x="2880498" y="2315482"/>
                </a:lnTo>
                <a:lnTo>
                  <a:pt x="2362303" y="2362303"/>
                </a:lnTo>
                <a:lnTo>
                  <a:pt x="2335229" y="2661946"/>
                </a:lnTo>
                <a:lnTo>
                  <a:pt x="1244007" y="2661946"/>
                </a:lnTo>
                <a:lnTo>
                  <a:pt x="771827" y="2880498"/>
                </a:lnTo>
                <a:close/>
              </a:path>
              <a:path w="3087370" h="3087370">
                <a:moveTo>
                  <a:pt x="2335229" y="425362"/>
                </a:moveTo>
                <a:lnTo>
                  <a:pt x="1843302" y="425362"/>
                </a:lnTo>
                <a:lnTo>
                  <a:pt x="2315482" y="206810"/>
                </a:lnTo>
                <a:lnTo>
                  <a:pt x="2335229" y="425362"/>
                </a:lnTo>
                <a:close/>
              </a:path>
              <a:path w="3087370" h="3087370">
                <a:moveTo>
                  <a:pt x="1543655" y="3087309"/>
                </a:moveTo>
                <a:lnTo>
                  <a:pt x="1244007" y="2661946"/>
                </a:lnTo>
                <a:lnTo>
                  <a:pt x="1843302" y="2661946"/>
                </a:lnTo>
                <a:lnTo>
                  <a:pt x="1543655" y="3087309"/>
                </a:lnTo>
                <a:close/>
              </a:path>
              <a:path w="3087370" h="3087370">
                <a:moveTo>
                  <a:pt x="2315482" y="2880498"/>
                </a:moveTo>
                <a:lnTo>
                  <a:pt x="1843302" y="2661946"/>
                </a:lnTo>
                <a:lnTo>
                  <a:pt x="2335229" y="2661946"/>
                </a:lnTo>
                <a:lnTo>
                  <a:pt x="2315482" y="2880498"/>
                </a:lnTo>
                <a:close/>
              </a:path>
            </a:pathLst>
          </a:custGeom>
          <a:solidFill>
            <a:srgbClr val="00BE6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6380524" y="398052"/>
            <a:ext cx="3087370" cy="3087370"/>
          </a:xfrm>
          <a:custGeom>
            <a:avLst/>
            <a:gdLst/>
            <a:ahLst/>
            <a:cxnLst/>
            <a:rect l="l" t="t" r="r" b="b"/>
            <a:pathLst>
              <a:path w="3087370" h="3087370">
                <a:moveTo>
                  <a:pt x="1843302" y="425362"/>
                </a:moveTo>
                <a:lnTo>
                  <a:pt x="1244007" y="425362"/>
                </a:lnTo>
                <a:lnTo>
                  <a:pt x="1543654" y="0"/>
                </a:lnTo>
                <a:lnTo>
                  <a:pt x="1843302" y="425362"/>
                </a:lnTo>
                <a:close/>
              </a:path>
              <a:path w="3087370" h="3087370">
                <a:moveTo>
                  <a:pt x="771827" y="2880499"/>
                </a:moveTo>
                <a:lnTo>
                  <a:pt x="725006" y="2362303"/>
                </a:lnTo>
                <a:lnTo>
                  <a:pt x="206811" y="2315482"/>
                </a:lnTo>
                <a:lnTo>
                  <a:pt x="425362" y="1843302"/>
                </a:lnTo>
                <a:lnTo>
                  <a:pt x="0" y="1543655"/>
                </a:lnTo>
                <a:lnTo>
                  <a:pt x="425362" y="1244007"/>
                </a:lnTo>
                <a:lnTo>
                  <a:pt x="206811" y="771827"/>
                </a:lnTo>
                <a:lnTo>
                  <a:pt x="725006" y="725006"/>
                </a:lnTo>
                <a:lnTo>
                  <a:pt x="771827" y="206810"/>
                </a:lnTo>
                <a:lnTo>
                  <a:pt x="1244007" y="425362"/>
                </a:lnTo>
                <a:lnTo>
                  <a:pt x="2335230" y="425362"/>
                </a:lnTo>
                <a:lnTo>
                  <a:pt x="2362304" y="725006"/>
                </a:lnTo>
                <a:lnTo>
                  <a:pt x="2880499" y="771827"/>
                </a:lnTo>
                <a:lnTo>
                  <a:pt x="2661946" y="1244007"/>
                </a:lnTo>
                <a:lnTo>
                  <a:pt x="3087309" y="1543655"/>
                </a:lnTo>
                <a:lnTo>
                  <a:pt x="2661946" y="1843302"/>
                </a:lnTo>
                <a:lnTo>
                  <a:pt x="2880499" y="2315482"/>
                </a:lnTo>
                <a:lnTo>
                  <a:pt x="2362304" y="2362303"/>
                </a:lnTo>
                <a:lnTo>
                  <a:pt x="2335230" y="2661946"/>
                </a:lnTo>
                <a:lnTo>
                  <a:pt x="1244007" y="2661946"/>
                </a:lnTo>
                <a:lnTo>
                  <a:pt x="771827" y="2880499"/>
                </a:lnTo>
                <a:close/>
              </a:path>
              <a:path w="3087370" h="3087370">
                <a:moveTo>
                  <a:pt x="2335230" y="425362"/>
                </a:moveTo>
                <a:lnTo>
                  <a:pt x="1843302" y="425362"/>
                </a:lnTo>
                <a:lnTo>
                  <a:pt x="2315482" y="206810"/>
                </a:lnTo>
                <a:lnTo>
                  <a:pt x="2335230" y="425362"/>
                </a:lnTo>
                <a:close/>
              </a:path>
              <a:path w="3087370" h="3087370">
                <a:moveTo>
                  <a:pt x="1543655" y="3087310"/>
                </a:moveTo>
                <a:lnTo>
                  <a:pt x="1244007" y="2661946"/>
                </a:lnTo>
                <a:lnTo>
                  <a:pt x="1843302" y="2661946"/>
                </a:lnTo>
                <a:lnTo>
                  <a:pt x="1543655" y="3087310"/>
                </a:lnTo>
                <a:close/>
              </a:path>
              <a:path w="3087370" h="3087370">
                <a:moveTo>
                  <a:pt x="2315482" y="2880499"/>
                </a:moveTo>
                <a:lnTo>
                  <a:pt x="1843302" y="2661946"/>
                </a:lnTo>
                <a:lnTo>
                  <a:pt x="2335230" y="2661946"/>
                </a:lnTo>
                <a:lnTo>
                  <a:pt x="2315482" y="2880499"/>
                </a:lnTo>
                <a:close/>
              </a:path>
            </a:pathLst>
          </a:custGeom>
          <a:solidFill>
            <a:srgbClr val="00B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224164" y="4074636"/>
            <a:ext cx="3087370" cy="3087370"/>
          </a:xfrm>
          <a:custGeom>
            <a:avLst/>
            <a:gdLst/>
            <a:ahLst/>
            <a:cxnLst/>
            <a:rect l="l" t="t" r="r" b="b"/>
            <a:pathLst>
              <a:path w="3087370" h="3087370">
                <a:moveTo>
                  <a:pt x="1843302" y="425362"/>
                </a:moveTo>
                <a:lnTo>
                  <a:pt x="1244007" y="425362"/>
                </a:lnTo>
                <a:lnTo>
                  <a:pt x="1543655" y="0"/>
                </a:lnTo>
                <a:lnTo>
                  <a:pt x="1843302" y="425362"/>
                </a:lnTo>
                <a:close/>
              </a:path>
              <a:path w="3087370" h="3087370">
                <a:moveTo>
                  <a:pt x="771827" y="2880498"/>
                </a:moveTo>
                <a:lnTo>
                  <a:pt x="725006" y="2362303"/>
                </a:lnTo>
                <a:lnTo>
                  <a:pt x="206810" y="2315483"/>
                </a:lnTo>
                <a:lnTo>
                  <a:pt x="425362" y="1843302"/>
                </a:lnTo>
                <a:lnTo>
                  <a:pt x="0" y="1543655"/>
                </a:lnTo>
                <a:lnTo>
                  <a:pt x="425362" y="1244007"/>
                </a:lnTo>
                <a:lnTo>
                  <a:pt x="206810" y="771827"/>
                </a:lnTo>
                <a:lnTo>
                  <a:pt x="725006" y="725006"/>
                </a:lnTo>
                <a:lnTo>
                  <a:pt x="771827" y="206810"/>
                </a:lnTo>
                <a:lnTo>
                  <a:pt x="1244007" y="425362"/>
                </a:lnTo>
                <a:lnTo>
                  <a:pt x="2335229" y="425362"/>
                </a:lnTo>
                <a:lnTo>
                  <a:pt x="2362303" y="725006"/>
                </a:lnTo>
                <a:lnTo>
                  <a:pt x="2880499" y="771827"/>
                </a:lnTo>
                <a:lnTo>
                  <a:pt x="2661946" y="1244007"/>
                </a:lnTo>
                <a:lnTo>
                  <a:pt x="3087310" y="1543655"/>
                </a:lnTo>
                <a:lnTo>
                  <a:pt x="2661946" y="1843302"/>
                </a:lnTo>
                <a:lnTo>
                  <a:pt x="2880499" y="2315483"/>
                </a:lnTo>
                <a:lnTo>
                  <a:pt x="2362303" y="2362303"/>
                </a:lnTo>
                <a:lnTo>
                  <a:pt x="2335229" y="2661945"/>
                </a:lnTo>
                <a:lnTo>
                  <a:pt x="1244007" y="2661945"/>
                </a:lnTo>
                <a:lnTo>
                  <a:pt x="771827" y="2880498"/>
                </a:lnTo>
                <a:close/>
              </a:path>
              <a:path w="3087370" h="3087370">
                <a:moveTo>
                  <a:pt x="2335229" y="425362"/>
                </a:moveTo>
                <a:lnTo>
                  <a:pt x="1843302" y="425362"/>
                </a:lnTo>
                <a:lnTo>
                  <a:pt x="2315482" y="206810"/>
                </a:lnTo>
                <a:lnTo>
                  <a:pt x="2335229" y="425362"/>
                </a:lnTo>
                <a:close/>
              </a:path>
              <a:path w="3087370" h="3087370">
                <a:moveTo>
                  <a:pt x="1543655" y="3087309"/>
                </a:moveTo>
                <a:lnTo>
                  <a:pt x="1244007" y="2661945"/>
                </a:lnTo>
                <a:lnTo>
                  <a:pt x="1843302" y="2661945"/>
                </a:lnTo>
                <a:lnTo>
                  <a:pt x="1543655" y="3087309"/>
                </a:lnTo>
                <a:close/>
              </a:path>
              <a:path w="3087370" h="3087370">
                <a:moveTo>
                  <a:pt x="2315482" y="2880498"/>
                </a:moveTo>
                <a:lnTo>
                  <a:pt x="1843302" y="2661945"/>
                </a:lnTo>
                <a:lnTo>
                  <a:pt x="2335229" y="2661945"/>
                </a:lnTo>
                <a:lnTo>
                  <a:pt x="2315482" y="2880498"/>
                </a:lnTo>
                <a:close/>
              </a:path>
            </a:pathLst>
          </a:custGeom>
          <a:solidFill>
            <a:srgbClr val="00B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380524" y="4074636"/>
            <a:ext cx="3087370" cy="3087370"/>
          </a:xfrm>
          <a:custGeom>
            <a:avLst/>
            <a:gdLst/>
            <a:ahLst/>
            <a:cxnLst/>
            <a:rect l="l" t="t" r="r" b="b"/>
            <a:pathLst>
              <a:path w="3087370" h="3087370">
                <a:moveTo>
                  <a:pt x="1843302" y="425362"/>
                </a:moveTo>
                <a:lnTo>
                  <a:pt x="1244007" y="425362"/>
                </a:lnTo>
                <a:lnTo>
                  <a:pt x="1543654" y="0"/>
                </a:lnTo>
                <a:lnTo>
                  <a:pt x="1843302" y="425362"/>
                </a:lnTo>
                <a:close/>
              </a:path>
              <a:path w="3087370" h="3087370">
                <a:moveTo>
                  <a:pt x="771827" y="2880498"/>
                </a:moveTo>
                <a:lnTo>
                  <a:pt x="725006" y="2362303"/>
                </a:lnTo>
                <a:lnTo>
                  <a:pt x="206811" y="2315483"/>
                </a:lnTo>
                <a:lnTo>
                  <a:pt x="425362" y="1843302"/>
                </a:lnTo>
                <a:lnTo>
                  <a:pt x="0" y="1543655"/>
                </a:lnTo>
                <a:lnTo>
                  <a:pt x="425362" y="1244007"/>
                </a:lnTo>
                <a:lnTo>
                  <a:pt x="206811" y="771827"/>
                </a:lnTo>
                <a:lnTo>
                  <a:pt x="725006" y="725006"/>
                </a:lnTo>
                <a:lnTo>
                  <a:pt x="771827" y="206810"/>
                </a:lnTo>
                <a:lnTo>
                  <a:pt x="1244007" y="425362"/>
                </a:lnTo>
                <a:lnTo>
                  <a:pt x="2335230" y="425362"/>
                </a:lnTo>
                <a:lnTo>
                  <a:pt x="2362304" y="725006"/>
                </a:lnTo>
                <a:lnTo>
                  <a:pt x="2880499" y="771827"/>
                </a:lnTo>
                <a:lnTo>
                  <a:pt x="2661946" y="1244007"/>
                </a:lnTo>
                <a:lnTo>
                  <a:pt x="3087309" y="1543655"/>
                </a:lnTo>
                <a:lnTo>
                  <a:pt x="2661946" y="1843302"/>
                </a:lnTo>
                <a:lnTo>
                  <a:pt x="2880499" y="2315483"/>
                </a:lnTo>
                <a:lnTo>
                  <a:pt x="2362304" y="2362303"/>
                </a:lnTo>
                <a:lnTo>
                  <a:pt x="2335230" y="2661945"/>
                </a:lnTo>
                <a:lnTo>
                  <a:pt x="1244007" y="2661945"/>
                </a:lnTo>
                <a:lnTo>
                  <a:pt x="771827" y="2880498"/>
                </a:lnTo>
                <a:close/>
              </a:path>
              <a:path w="3087370" h="3087370">
                <a:moveTo>
                  <a:pt x="2335230" y="425362"/>
                </a:moveTo>
                <a:lnTo>
                  <a:pt x="1843302" y="425362"/>
                </a:lnTo>
                <a:lnTo>
                  <a:pt x="2315482" y="206810"/>
                </a:lnTo>
                <a:lnTo>
                  <a:pt x="2335230" y="425362"/>
                </a:lnTo>
                <a:close/>
              </a:path>
              <a:path w="3087370" h="3087370">
                <a:moveTo>
                  <a:pt x="1543655" y="3087309"/>
                </a:moveTo>
                <a:lnTo>
                  <a:pt x="1244007" y="2661945"/>
                </a:lnTo>
                <a:lnTo>
                  <a:pt x="1843302" y="2661945"/>
                </a:lnTo>
                <a:lnTo>
                  <a:pt x="1543655" y="3087309"/>
                </a:lnTo>
                <a:close/>
              </a:path>
              <a:path w="3087370" h="3087370">
                <a:moveTo>
                  <a:pt x="2315482" y="2880498"/>
                </a:moveTo>
                <a:lnTo>
                  <a:pt x="1843302" y="2661945"/>
                </a:lnTo>
                <a:lnTo>
                  <a:pt x="2335230" y="2661945"/>
                </a:lnTo>
                <a:lnTo>
                  <a:pt x="2315482" y="2880498"/>
                </a:lnTo>
                <a:close/>
              </a:path>
            </a:pathLst>
          </a:custGeom>
          <a:solidFill>
            <a:srgbClr val="00B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42941" y="498611"/>
            <a:ext cx="3998130" cy="1930106"/>
          </a:xfrm>
          <a:custGeom>
            <a:avLst/>
            <a:gdLst/>
            <a:ahLst/>
            <a:cxnLst/>
            <a:rect l="l" t="t" r="r" b="b"/>
            <a:pathLst>
              <a:path w="3749040" h="1024255">
                <a:moveTo>
                  <a:pt x="3397781" y="1024137"/>
                </a:moveTo>
                <a:lnTo>
                  <a:pt x="352424" y="1024137"/>
                </a:lnTo>
                <a:lnTo>
                  <a:pt x="306100" y="1021081"/>
                </a:lnTo>
                <a:lnTo>
                  <a:pt x="260962" y="1012063"/>
                </a:lnTo>
                <a:lnTo>
                  <a:pt x="217557" y="997310"/>
                </a:lnTo>
                <a:lnTo>
                  <a:pt x="176434" y="977050"/>
                </a:lnTo>
                <a:lnTo>
                  <a:pt x="138140" y="951509"/>
                </a:lnTo>
                <a:lnTo>
                  <a:pt x="103222" y="920914"/>
                </a:lnTo>
                <a:lnTo>
                  <a:pt x="72627" y="885997"/>
                </a:lnTo>
                <a:lnTo>
                  <a:pt x="47086" y="847703"/>
                </a:lnTo>
                <a:lnTo>
                  <a:pt x="26826" y="806579"/>
                </a:lnTo>
                <a:lnTo>
                  <a:pt x="12074" y="763175"/>
                </a:lnTo>
                <a:lnTo>
                  <a:pt x="3056" y="718036"/>
                </a:lnTo>
                <a:lnTo>
                  <a:pt x="0" y="671712"/>
                </a:lnTo>
                <a:lnTo>
                  <a:pt x="0" y="352424"/>
                </a:lnTo>
                <a:lnTo>
                  <a:pt x="3056" y="306100"/>
                </a:lnTo>
                <a:lnTo>
                  <a:pt x="12074" y="260962"/>
                </a:lnTo>
                <a:lnTo>
                  <a:pt x="26826" y="217557"/>
                </a:lnTo>
                <a:lnTo>
                  <a:pt x="47086" y="176434"/>
                </a:lnTo>
                <a:lnTo>
                  <a:pt x="72627" y="138139"/>
                </a:lnTo>
                <a:lnTo>
                  <a:pt x="103222" y="103222"/>
                </a:lnTo>
                <a:lnTo>
                  <a:pt x="138140" y="72627"/>
                </a:lnTo>
                <a:lnTo>
                  <a:pt x="176434" y="47086"/>
                </a:lnTo>
                <a:lnTo>
                  <a:pt x="217557" y="26826"/>
                </a:lnTo>
                <a:lnTo>
                  <a:pt x="260962" y="12074"/>
                </a:lnTo>
                <a:lnTo>
                  <a:pt x="306100" y="3056"/>
                </a:lnTo>
                <a:lnTo>
                  <a:pt x="352421" y="0"/>
                </a:lnTo>
                <a:lnTo>
                  <a:pt x="3397784" y="0"/>
                </a:lnTo>
                <a:lnTo>
                  <a:pt x="3444105" y="3056"/>
                </a:lnTo>
                <a:lnTo>
                  <a:pt x="3489243" y="12074"/>
                </a:lnTo>
                <a:lnTo>
                  <a:pt x="3532648" y="26826"/>
                </a:lnTo>
                <a:lnTo>
                  <a:pt x="3573772" y="47086"/>
                </a:lnTo>
                <a:lnTo>
                  <a:pt x="3612066" y="72627"/>
                </a:lnTo>
                <a:lnTo>
                  <a:pt x="3646983" y="103222"/>
                </a:lnTo>
                <a:lnTo>
                  <a:pt x="3677578" y="138139"/>
                </a:lnTo>
                <a:lnTo>
                  <a:pt x="3703119" y="176434"/>
                </a:lnTo>
                <a:lnTo>
                  <a:pt x="3723379" y="217557"/>
                </a:lnTo>
                <a:lnTo>
                  <a:pt x="3738132" y="260962"/>
                </a:lnTo>
                <a:lnTo>
                  <a:pt x="3747150" y="306100"/>
                </a:lnTo>
                <a:lnTo>
                  <a:pt x="3748504" y="326624"/>
                </a:lnTo>
                <a:lnTo>
                  <a:pt x="3748504" y="697513"/>
                </a:lnTo>
                <a:lnTo>
                  <a:pt x="3738132" y="763175"/>
                </a:lnTo>
                <a:lnTo>
                  <a:pt x="3723379" y="806579"/>
                </a:lnTo>
                <a:lnTo>
                  <a:pt x="3703119" y="847703"/>
                </a:lnTo>
                <a:lnTo>
                  <a:pt x="3677578" y="885997"/>
                </a:lnTo>
                <a:lnTo>
                  <a:pt x="3646983" y="920914"/>
                </a:lnTo>
                <a:lnTo>
                  <a:pt x="3612066" y="951509"/>
                </a:lnTo>
                <a:lnTo>
                  <a:pt x="3573772" y="977050"/>
                </a:lnTo>
                <a:lnTo>
                  <a:pt x="3532648" y="997310"/>
                </a:lnTo>
                <a:lnTo>
                  <a:pt x="3489243" y="1012063"/>
                </a:lnTo>
                <a:lnTo>
                  <a:pt x="3444105" y="1021081"/>
                </a:lnTo>
                <a:lnTo>
                  <a:pt x="3397781" y="1024137"/>
                </a:lnTo>
                <a:close/>
              </a:path>
            </a:pathLst>
          </a:custGeom>
          <a:solidFill>
            <a:srgbClr val="186E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049076" y="683808"/>
            <a:ext cx="3749040" cy="1811052"/>
          </a:xfrm>
          <a:custGeom>
            <a:avLst/>
            <a:gdLst/>
            <a:ahLst/>
            <a:cxnLst/>
            <a:rect l="l" t="t" r="r" b="b"/>
            <a:pathLst>
              <a:path w="3749040" h="1024255">
                <a:moveTo>
                  <a:pt x="3397781" y="1024137"/>
                </a:moveTo>
                <a:lnTo>
                  <a:pt x="352424" y="1024137"/>
                </a:lnTo>
                <a:lnTo>
                  <a:pt x="306100" y="1021081"/>
                </a:lnTo>
                <a:lnTo>
                  <a:pt x="260962" y="1012063"/>
                </a:lnTo>
                <a:lnTo>
                  <a:pt x="217557" y="997310"/>
                </a:lnTo>
                <a:lnTo>
                  <a:pt x="176434" y="977050"/>
                </a:lnTo>
                <a:lnTo>
                  <a:pt x="138139" y="951509"/>
                </a:lnTo>
                <a:lnTo>
                  <a:pt x="103222" y="920914"/>
                </a:lnTo>
                <a:lnTo>
                  <a:pt x="72627" y="885997"/>
                </a:lnTo>
                <a:lnTo>
                  <a:pt x="47086" y="847703"/>
                </a:lnTo>
                <a:lnTo>
                  <a:pt x="26826" y="806579"/>
                </a:lnTo>
                <a:lnTo>
                  <a:pt x="12074" y="763175"/>
                </a:lnTo>
                <a:lnTo>
                  <a:pt x="3056" y="718036"/>
                </a:lnTo>
                <a:lnTo>
                  <a:pt x="0" y="671715"/>
                </a:lnTo>
                <a:lnTo>
                  <a:pt x="0" y="352421"/>
                </a:lnTo>
                <a:lnTo>
                  <a:pt x="3056" y="306100"/>
                </a:lnTo>
                <a:lnTo>
                  <a:pt x="12074" y="260962"/>
                </a:lnTo>
                <a:lnTo>
                  <a:pt x="26826" y="217557"/>
                </a:lnTo>
                <a:lnTo>
                  <a:pt x="47086" y="176434"/>
                </a:lnTo>
                <a:lnTo>
                  <a:pt x="72627" y="138139"/>
                </a:lnTo>
                <a:lnTo>
                  <a:pt x="103222" y="103222"/>
                </a:lnTo>
                <a:lnTo>
                  <a:pt x="138139" y="72627"/>
                </a:lnTo>
                <a:lnTo>
                  <a:pt x="176434" y="47086"/>
                </a:lnTo>
                <a:lnTo>
                  <a:pt x="217557" y="26826"/>
                </a:lnTo>
                <a:lnTo>
                  <a:pt x="260962" y="12074"/>
                </a:lnTo>
                <a:lnTo>
                  <a:pt x="306100" y="3056"/>
                </a:lnTo>
                <a:lnTo>
                  <a:pt x="352421" y="0"/>
                </a:lnTo>
                <a:lnTo>
                  <a:pt x="3397784" y="0"/>
                </a:lnTo>
                <a:lnTo>
                  <a:pt x="3444105" y="3056"/>
                </a:lnTo>
                <a:lnTo>
                  <a:pt x="3489244" y="12074"/>
                </a:lnTo>
                <a:lnTo>
                  <a:pt x="3532648" y="26826"/>
                </a:lnTo>
                <a:lnTo>
                  <a:pt x="3573772" y="47086"/>
                </a:lnTo>
                <a:lnTo>
                  <a:pt x="3612066" y="72627"/>
                </a:lnTo>
                <a:lnTo>
                  <a:pt x="3646983" y="103222"/>
                </a:lnTo>
                <a:lnTo>
                  <a:pt x="3677578" y="138139"/>
                </a:lnTo>
                <a:lnTo>
                  <a:pt x="3703119" y="176434"/>
                </a:lnTo>
                <a:lnTo>
                  <a:pt x="3723380" y="217557"/>
                </a:lnTo>
                <a:lnTo>
                  <a:pt x="3738132" y="260962"/>
                </a:lnTo>
                <a:lnTo>
                  <a:pt x="3747150" y="306100"/>
                </a:lnTo>
                <a:lnTo>
                  <a:pt x="3748504" y="326618"/>
                </a:lnTo>
                <a:lnTo>
                  <a:pt x="3748504" y="697518"/>
                </a:lnTo>
                <a:lnTo>
                  <a:pt x="3738132" y="763175"/>
                </a:lnTo>
                <a:lnTo>
                  <a:pt x="3723380" y="806579"/>
                </a:lnTo>
                <a:lnTo>
                  <a:pt x="3703119" y="847703"/>
                </a:lnTo>
                <a:lnTo>
                  <a:pt x="3677578" y="885997"/>
                </a:lnTo>
                <a:lnTo>
                  <a:pt x="3646983" y="920914"/>
                </a:lnTo>
                <a:lnTo>
                  <a:pt x="3612066" y="951509"/>
                </a:lnTo>
                <a:lnTo>
                  <a:pt x="3573772" y="977050"/>
                </a:lnTo>
                <a:lnTo>
                  <a:pt x="3532648" y="997310"/>
                </a:lnTo>
                <a:lnTo>
                  <a:pt x="3489244" y="1012063"/>
                </a:lnTo>
                <a:lnTo>
                  <a:pt x="3444105" y="1021081"/>
                </a:lnTo>
                <a:lnTo>
                  <a:pt x="3397781" y="1024137"/>
                </a:lnTo>
                <a:close/>
              </a:path>
            </a:pathLst>
          </a:custGeom>
          <a:solidFill>
            <a:srgbClr val="186E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92716" y="4543426"/>
            <a:ext cx="3749040" cy="1649214"/>
          </a:xfrm>
          <a:custGeom>
            <a:avLst/>
            <a:gdLst/>
            <a:ahLst/>
            <a:cxnLst/>
            <a:rect l="l" t="t" r="r" b="b"/>
            <a:pathLst>
              <a:path w="3749040" h="1024254">
                <a:moveTo>
                  <a:pt x="3397785" y="1024137"/>
                </a:moveTo>
                <a:lnTo>
                  <a:pt x="352420" y="1024137"/>
                </a:lnTo>
                <a:lnTo>
                  <a:pt x="306100" y="1021081"/>
                </a:lnTo>
                <a:lnTo>
                  <a:pt x="260962" y="1012063"/>
                </a:lnTo>
                <a:lnTo>
                  <a:pt x="217557" y="997311"/>
                </a:lnTo>
                <a:lnTo>
                  <a:pt x="176434" y="977050"/>
                </a:lnTo>
                <a:lnTo>
                  <a:pt x="138140" y="951509"/>
                </a:lnTo>
                <a:lnTo>
                  <a:pt x="103222" y="920914"/>
                </a:lnTo>
                <a:lnTo>
                  <a:pt x="72627" y="885997"/>
                </a:lnTo>
                <a:lnTo>
                  <a:pt x="47086" y="847703"/>
                </a:lnTo>
                <a:lnTo>
                  <a:pt x="26826" y="806580"/>
                </a:lnTo>
                <a:lnTo>
                  <a:pt x="12074" y="763175"/>
                </a:lnTo>
                <a:lnTo>
                  <a:pt x="3056" y="718037"/>
                </a:lnTo>
                <a:lnTo>
                  <a:pt x="0" y="671713"/>
                </a:lnTo>
                <a:lnTo>
                  <a:pt x="0" y="352424"/>
                </a:lnTo>
                <a:lnTo>
                  <a:pt x="3056" y="306100"/>
                </a:lnTo>
                <a:lnTo>
                  <a:pt x="12074" y="260962"/>
                </a:lnTo>
                <a:lnTo>
                  <a:pt x="26826" y="217557"/>
                </a:lnTo>
                <a:lnTo>
                  <a:pt x="47086" y="176434"/>
                </a:lnTo>
                <a:lnTo>
                  <a:pt x="72627" y="138139"/>
                </a:lnTo>
                <a:lnTo>
                  <a:pt x="103222" y="103222"/>
                </a:lnTo>
                <a:lnTo>
                  <a:pt x="138140" y="72627"/>
                </a:lnTo>
                <a:lnTo>
                  <a:pt x="176434" y="47086"/>
                </a:lnTo>
                <a:lnTo>
                  <a:pt x="217557" y="26826"/>
                </a:lnTo>
                <a:lnTo>
                  <a:pt x="260962" y="12074"/>
                </a:lnTo>
                <a:lnTo>
                  <a:pt x="306100" y="3056"/>
                </a:lnTo>
                <a:lnTo>
                  <a:pt x="352424" y="0"/>
                </a:lnTo>
                <a:lnTo>
                  <a:pt x="3397781" y="0"/>
                </a:lnTo>
                <a:lnTo>
                  <a:pt x="3444105" y="3056"/>
                </a:lnTo>
                <a:lnTo>
                  <a:pt x="3489243" y="12074"/>
                </a:lnTo>
                <a:lnTo>
                  <a:pt x="3532648" y="26826"/>
                </a:lnTo>
                <a:lnTo>
                  <a:pt x="3573772" y="47086"/>
                </a:lnTo>
                <a:lnTo>
                  <a:pt x="3612066" y="72627"/>
                </a:lnTo>
                <a:lnTo>
                  <a:pt x="3646983" y="103222"/>
                </a:lnTo>
                <a:lnTo>
                  <a:pt x="3677578" y="138139"/>
                </a:lnTo>
                <a:lnTo>
                  <a:pt x="3703119" y="176434"/>
                </a:lnTo>
                <a:lnTo>
                  <a:pt x="3723379" y="217557"/>
                </a:lnTo>
                <a:lnTo>
                  <a:pt x="3738132" y="260962"/>
                </a:lnTo>
                <a:lnTo>
                  <a:pt x="3747150" y="306100"/>
                </a:lnTo>
                <a:lnTo>
                  <a:pt x="3748504" y="326625"/>
                </a:lnTo>
                <a:lnTo>
                  <a:pt x="3748504" y="697512"/>
                </a:lnTo>
                <a:lnTo>
                  <a:pt x="3738132" y="763175"/>
                </a:lnTo>
                <a:lnTo>
                  <a:pt x="3723379" y="806580"/>
                </a:lnTo>
                <a:lnTo>
                  <a:pt x="3703119" y="847703"/>
                </a:lnTo>
                <a:lnTo>
                  <a:pt x="3677578" y="885997"/>
                </a:lnTo>
                <a:lnTo>
                  <a:pt x="3646983" y="920914"/>
                </a:lnTo>
                <a:lnTo>
                  <a:pt x="3612066" y="951509"/>
                </a:lnTo>
                <a:lnTo>
                  <a:pt x="3573772" y="977050"/>
                </a:lnTo>
                <a:lnTo>
                  <a:pt x="3532648" y="997311"/>
                </a:lnTo>
                <a:lnTo>
                  <a:pt x="3489243" y="1012063"/>
                </a:lnTo>
                <a:lnTo>
                  <a:pt x="3444105" y="1021081"/>
                </a:lnTo>
                <a:lnTo>
                  <a:pt x="3397785" y="1024137"/>
                </a:lnTo>
                <a:close/>
              </a:path>
            </a:pathLst>
          </a:custGeom>
          <a:solidFill>
            <a:srgbClr val="186E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963473" y="4874068"/>
            <a:ext cx="3566795" cy="9490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4130" algn="ctr">
              <a:lnSpc>
                <a:spcPct val="116100"/>
              </a:lnSpc>
              <a:spcBef>
                <a:spcPts val="100"/>
              </a:spcBef>
            </a:pPr>
            <a:r>
              <a:rPr b="1" spc="-5" dirty="0">
                <a:solidFill>
                  <a:schemeClr val="bg1"/>
                </a:solidFill>
                <a:latin typeface="Arial"/>
                <a:cs typeface="Arial"/>
              </a:rPr>
              <a:t>Increase the bullying: </a:t>
            </a:r>
            <a:r>
              <a:rPr spc="-5" dirty="0">
                <a:solidFill>
                  <a:schemeClr val="bg1"/>
                </a:solidFill>
                <a:latin typeface="Arial"/>
                <a:cs typeface="Arial"/>
              </a:rPr>
              <a:t>There is a fear that the  target will be bullied more if someone tries to  help.</a:t>
            </a:r>
            <a:endParaRPr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049076" y="4358637"/>
            <a:ext cx="3808729" cy="1959189"/>
          </a:xfrm>
          <a:custGeom>
            <a:avLst/>
            <a:gdLst/>
            <a:ahLst/>
            <a:cxnLst/>
            <a:rect l="l" t="t" r="r" b="b"/>
            <a:pathLst>
              <a:path w="3808729" h="1398904">
                <a:moveTo>
                  <a:pt x="3457372" y="1398741"/>
                </a:moveTo>
                <a:lnTo>
                  <a:pt x="352420" y="1398741"/>
                </a:lnTo>
                <a:lnTo>
                  <a:pt x="306100" y="1395685"/>
                </a:lnTo>
                <a:lnTo>
                  <a:pt x="260962" y="1386667"/>
                </a:lnTo>
                <a:lnTo>
                  <a:pt x="217557" y="1371914"/>
                </a:lnTo>
                <a:lnTo>
                  <a:pt x="176434" y="1351654"/>
                </a:lnTo>
                <a:lnTo>
                  <a:pt x="138140" y="1326113"/>
                </a:lnTo>
                <a:lnTo>
                  <a:pt x="103222" y="1295518"/>
                </a:lnTo>
                <a:lnTo>
                  <a:pt x="72627" y="1260601"/>
                </a:lnTo>
                <a:lnTo>
                  <a:pt x="47086" y="1222306"/>
                </a:lnTo>
                <a:lnTo>
                  <a:pt x="26826" y="1181183"/>
                </a:lnTo>
                <a:lnTo>
                  <a:pt x="12074" y="1137778"/>
                </a:lnTo>
                <a:lnTo>
                  <a:pt x="3056" y="1092640"/>
                </a:lnTo>
                <a:lnTo>
                  <a:pt x="0" y="1046316"/>
                </a:lnTo>
                <a:lnTo>
                  <a:pt x="0" y="352424"/>
                </a:lnTo>
                <a:lnTo>
                  <a:pt x="3056" y="306100"/>
                </a:lnTo>
                <a:lnTo>
                  <a:pt x="12074" y="260962"/>
                </a:lnTo>
                <a:lnTo>
                  <a:pt x="26826" y="217557"/>
                </a:lnTo>
                <a:lnTo>
                  <a:pt x="47086" y="176434"/>
                </a:lnTo>
                <a:lnTo>
                  <a:pt x="72627" y="138140"/>
                </a:lnTo>
                <a:lnTo>
                  <a:pt x="103222" y="103222"/>
                </a:lnTo>
                <a:lnTo>
                  <a:pt x="138140" y="72627"/>
                </a:lnTo>
                <a:lnTo>
                  <a:pt x="176434" y="47086"/>
                </a:lnTo>
                <a:lnTo>
                  <a:pt x="217557" y="26826"/>
                </a:lnTo>
                <a:lnTo>
                  <a:pt x="260962" y="12074"/>
                </a:lnTo>
                <a:lnTo>
                  <a:pt x="306100" y="3056"/>
                </a:lnTo>
                <a:lnTo>
                  <a:pt x="352424" y="0"/>
                </a:lnTo>
                <a:lnTo>
                  <a:pt x="3457368" y="0"/>
                </a:lnTo>
                <a:lnTo>
                  <a:pt x="3503692" y="3056"/>
                </a:lnTo>
                <a:lnTo>
                  <a:pt x="3548830" y="12074"/>
                </a:lnTo>
                <a:lnTo>
                  <a:pt x="3592235" y="26826"/>
                </a:lnTo>
                <a:lnTo>
                  <a:pt x="3633358" y="47086"/>
                </a:lnTo>
                <a:lnTo>
                  <a:pt x="3671652" y="72627"/>
                </a:lnTo>
                <a:lnTo>
                  <a:pt x="3706569" y="103222"/>
                </a:lnTo>
                <a:lnTo>
                  <a:pt x="3737165" y="138140"/>
                </a:lnTo>
                <a:lnTo>
                  <a:pt x="3762706" y="176434"/>
                </a:lnTo>
                <a:lnTo>
                  <a:pt x="3782966" y="217557"/>
                </a:lnTo>
                <a:lnTo>
                  <a:pt x="3797719" y="260962"/>
                </a:lnTo>
                <a:lnTo>
                  <a:pt x="3806737" y="306100"/>
                </a:lnTo>
                <a:lnTo>
                  <a:pt x="3808291" y="329662"/>
                </a:lnTo>
                <a:lnTo>
                  <a:pt x="3808291" y="1069078"/>
                </a:lnTo>
                <a:lnTo>
                  <a:pt x="3797719" y="1137778"/>
                </a:lnTo>
                <a:lnTo>
                  <a:pt x="3782966" y="1181183"/>
                </a:lnTo>
                <a:lnTo>
                  <a:pt x="3762706" y="1222306"/>
                </a:lnTo>
                <a:lnTo>
                  <a:pt x="3737165" y="1260601"/>
                </a:lnTo>
                <a:lnTo>
                  <a:pt x="3706569" y="1295518"/>
                </a:lnTo>
                <a:lnTo>
                  <a:pt x="3671652" y="1326113"/>
                </a:lnTo>
                <a:lnTo>
                  <a:pt x="3633358" y="1351654"/>
                </a:lnTo>
                <a:lnTo>
                  <a:pt x="3592235" y="1371914"/>
                </a:lnTo>
                <a:lnTo>
                  <a:pt x="3548830" y="1386667"/>
                </a:lnTo>
                <a:lnTo>
                  <a:pt x="3503692" y="1395685"/>
                </a:lnTo>
                <a:lnTo>
                  <a:pt x="3457372" y="1398741"/>
                </a:lnTo>
                <a:close/>
              </a:path>
            </a:pathLst>
          </a:custGeom>
          <a:solidFill>
            <a:srgbClr val="186E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617072" y="2721072"/>
            <a:ext cx="300355" cy="275590"/>
          </a:xfrm>
          <a:custGeom>
            <a:avLst/>
            <a:gdLst/>
            <a:ahLst/>
            <a:cxnLst/>
            <a:rect l="l" t="t" r="r" b="b"/>
            <a:pathLst>
              <a:path w="300355" h="275589">
                <a:moveTo>
                  <a:pt x="294072" y="261053"/>
                </a:moveTo>
                <a:lnTo>
                  <a:pt x="277837" y="261053"/>
                </a:lnTo>
                <a:lnTo>
                  <a:pt x="286051" y="252839"/>
                </a:lnTo>
                <a:lnTo>
                  <a:pt x="286051" y="112849"/>
                </a:lnTo>
                <a:lnTo>
                  <a:pt x="281419" y="89988"/>
                </a:lnTo>
                <a:lnTo>
                  <a:pt x="268820" y="71378"/>
                </a:lnTo>
                <a:lnTo>
                  <a:pt x="250194" y="58863"/>
                </a:lnTo>
                <a:lnTo>
                  <a:pt x="227484" y="54281"/>
                </a:lnTo>
                <a:lnTo>
                  <a:pt x="202128" y="54281"/>
                </a:lnTo>
                <a:lnTo>
                  <a:pt x="194595" y="52775"/>
                </a:lnTo>
                <a:lnTo>
                  <a:pt x="188468" y="48657"/>
                </a:lnTo>
                <a:lnTo>
                  <a:pt x="184350" y="42530"/>
                </a:lnTo>
                <a:lnTo>
                  <a:pt x="182844" y="34997"/>
                </a:lnTo>
                <a:lnTo>
                  <a:pt x="182844" y="3214"/>
                </a:lnTo>
                <a:lnTo>
                  <a:pt x="186058" y="0"/>
                </a:lnTo>
                <a:lnTo>
                  <a:pt x="193914" y="0"/>
                </a:lnTo>
                <a:lnTo>
                  <a:pt x="197129" y="3214"/>
                </a:lnTo>
                <a:lnTo>
                  <a:pt x="197129" y="37854"/>
                </a:lnTo>
                <a:lnTo>
                  <a:pt x="199271" y="39997"/>
                </a:lnTo>
                <a:lnTo>
                  <a:pt x="227484" y="39997"/>
                </a:lnTo>
                <a:lnTo>
                  <a:pt x="255740" y="45705"/>
                </a:lnTo>
                <a:lnTo>
                  <a:pt x="278908" y="61290"/>
                </a:lnTo>
                <a:lnTo>
                  <a:pt x="294577" y="84441"/>
                </a:lnTo>
                <a:lnTo>
                  <a:pt x="300336" y="112849"/>
                </a:lnTo>
                <a:lnTo>
                  <a:pt x="300336" y="243197"/>
                </a:lnTo>
                <a:lnTo>
                  <a:pt x="297774" y="255601"/>
                </a:lnTo>
                <a:lnTo>
                  <a:pt x="294072" y="261053"/>
                </a:lnTo>
                <a:close/>
              </a:path>
              <a:path w="300355" h="275589">
                <a:moveTo>
                  <a:pt x="268195" y="275337"/>
                </a:moveTo>
                <a:lnTo>
                  <a:pt x="255640" y="272776"/>
                </a:lnTo>
                <a:lnTo>
                  <a:pt x="245429" y="265829"/>
                </a:lnTo>
                <a:lnTo>
                  <a:pt x="238565" y="255601"/>
                </a:lnTo>
                <a:lnTo>
                  <a:pt x="236054" y="243197"/>
                </a:lnTo>
                <a:lnTo>
                  <a:pt x="236054" y="118205"/>
                </a:lnTo>
                <a:lnTo>
                  <a:pt x="239268" y="114991"/>
                </a:lnTo>
                <a:lnTo>
                  <a:pt x="247125" y="114991"/>
                </a:lnTo>
                <a:lnTo>
                  <a:pt x="250339" y="118205"/>
                </a:lnTo>
                <a:lnTo>
                  <a:pt x="250339" y="252839"/>
                </a:lnTo>
                <a:lnTo>
                  <a:pt x="258196" y="261053"/>
                </a:lnTo>
                <a:lnTo>
                  <a:pt x="294072" y="261053"/>
                </a:lnTo>
                <a:lnTo>
                  <a:pt x="290827" y="265829"/>
                </a:lnTo>
                <a:lnTo>
                  <a:pt x="280599" y="272776"/>
                </a:lnTo>
                <a:lnTo>
                  <a:pt x="268195" y="275337"/>
                </a:lnTo>
                <a:close/>
              </a:path>
              <a:path w="300355" h="275589">
                <a:moveTo>
                  <a:pt x="66781" y="235340"/>
                </a:moveTo>
                <a:lnTo>
                  <a:pt x="31069" y="235340"/>
                </a:lnTo>
                <a:lnTo>
                  <a:pt x="18983" y="232896"/>
                </a:lnTo>
                <a:lnTo>
                  <a:pt x="9106" y="226234"/>
                </a:lnTo>
                <a:lnTo>
                  <a:pt x="2444" y="216357"/>
                </a:lnTo>
                <a:lnTo>
                  <a:pt x="0" y="204271"/>
                </a:lnTo>
                <a:lnTo>
                  <a:pt x="0" y="112849"/>
                </a:lnTo>
                <a:lnTo>
                  <a:pt x="5708" y="84441"/>
                </a:lnTo>
                <a:lnTo>
                  <a:pt x="21293" y="61290"/>
                </a:lnTo>
                <a:lnTo>
                  <a:pt x="44444" y="45705"/>
                </a:lnTo>
                <a:lnTo>
                  <a:pt x="72852" y="39997"/>
                </a:lnTo>
                <a:lnTo>
                  <a:pt x="100707" y="39997"/>
                </a:lnTo>
                <a:lnTo>
                  <a:pt x="103207" y="37854"/>
                </a:lnTo>
                <a:lnTo>
                  <a:pt x="103207" y="3214"/>
                </a:lnTo>
                <a:lnTo>
                  <a:pt x="106421" y="0"/>
                </a:lnTo>
                <a:lnTo>
                  <a:pt x="114277" y="0"/>
                </a:lnTo>
                <a:lnTo>
                  <a:pt x="117491" y="3214"/>
                </a:lnTo>
                <a:lnTo>
                  <a:pt x="117491" y="34997"/>
                </a:lnTo>
                <a:lnTo>
                  <a:pt x="115934" y="42530"/>
                </a:lnTo>
                <a:lnTo>
                  <a:pt x="111733" y="48657"/>
                </a:lnTo>
                <a:lnTo>
                  <a:pt x="105589" y="52775"/>
                </a:lnTo>
                <a:lnTo>
                  <a:pt x="98207" y="54281"/>
                </a:lnTo>
                <a:lnTo>
                  <a:pt x="72852" y="54281"/>
                </a:lnTo>
                <a:lnTo>
                  <a:pt x="50141" y="58863"/>
                </a:lnTo>
                <a:lnTo>
                  <a:pt x="31515" y="71378"/>
                </a:lnTo>
                <a:lnTo>
                  <a:pt x="18916" y="89988"/>
                </a:lnTo>
                <a:lnTo>
                  <a:pt x="14284" y="112849"/>
                </a:lnTo>
                <a:lnTo>
                  <a:pt x="14284" y="213556"/>
                </a:lnTo>
                <a:lnTo>
                  <a:pt x="21784" y="221055"/>
                </a:lnTo>
                <a:lnTo>
                  <a:pt x="66781" y="221055"/>
                </a:lnTo>
                <a:lnTo>
                  <a:pt x="69995" y="224269"/>
                </a:lnTo>
                <a:lnTo>
                  <a:pt x="69995" y="232126"/>
                </a:lnTo>
                <a:lnTo>
                  <a:pt x="66781" y="2353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744563" y="2891775"/>
            <a:ext cx="55880" cy="64769"/>
          </a:xfrm>
          <a:custGeom>
            <a:avLst/>
            <a:gdLst/>
            <a:ahLst/>
            <a:cxnLst/>
            <a:rect l="l" t="t" r="r" b="b"/>
            <a:pathLst>
              <a:path w="55880" h="64769">
                <a:moveTo>
                  <a:pt x="22855" y="64638"/>
                </a:moveTo>
                <a:lnTo>
                  <a:pt x="14284" y="64638"/>
                </a:lnTo>
                <a:lnTo>
                  <a:pt x="11784" y="62852"/>
                </a:lnTo>
                <a:lnTo>
                  <a:pt x="9642" y="57853"/>
                </a:lnTo>
                <a:lnTo>
                  <a:pt x="9999" y="54996"/>
                </a:lnTo>
                <a:lnTo>
                  <a:pt x="11784" y="53210"/>
                </a:lnTo>
                <a:lnTo>
                  <a:pt x="11784" y="52496"/>
                </a:lnTo>
                <a:lnTo>
                  <a:pt x="13570" y="47853"/>
                </a:lnTo>
                <a:lnTo>
                  <a:pt x="8213" y="37140"/>
                </a:lnTo>
                <a:lnTo>
                  <a:pt x="8213" y="36426"/>
                </a:lnTo>
                <a:lnTo>
                  <a:pt x="7856" y="36068"/>
                </a:lnTo>
                <a:lnTo>
                  <a:pt x="7856" y="35711"/>
                </a:lnTo>
                <a:lnTo>
                  <a:pt x="714" y="8927"/>
                </a:lnTo>
                <a:lnTo>
                  <a:pt x="0" y="6785"/>
                </a:lnTo>
                <a:lnTo>
                  <a:pt x="357" y="4285"/>
                </a:lnTo>
                <a:lnTo>
                  <a:pt x="1785" y="2499"/>
                </a:lnTo>
                <a:lnTo>
                  <a:pt x="3214" y="1071"/>
                </a:lnTo>
                <a:lnTo>
                  <a:pt x="5356" y="0"/>
                </a:lnTo>
                <a:lnTo>
                  <a:pt x="22855" y="0"/>
                </a:lnTo>
                <a:lnTo>
                  <a:pt x="35466" y="2510"/>
                </a:lnTo>
                <a:lnTo>
                  <a:pt x="45800" y="9374"/>
                </a:lnTo>
                <a:lnTo>
                  <a:pt x="49159" y="14284"/>
                </a:lnTo>
                <a:lnTo>
                  <a:pt x="16784" y="14284"/>
                </a:lnTo>
                <a:lnTo>
                  <a:pt x="21427" y="31426"/>
                </a:lnTo>
                <a:lnTo>
                  <a:pt x="25355" y="39282"/>
                </a:lnTo>
                <a:lnTo>
                  <a:pt x="26320" y="44751"/>
                </a:lnTo>
                <a:lnTo>
                  <a:pt x="26426" y="49996"/>
                </a:lnTo>
                <a:lnTo>
                  <a:pt x="49240" y="49996"/>
                </a:lnTo>
                <a:lnTo>
                  <a:pt x="45800" y="55085"/>
                </a:lnTo>
                <a:lnTo>
                  <a:pt x="35466" y="62071"/>
                </a:lnTo>
                <a:lnTo>
                  <a:pt x="22855" y="64638"/>
                </a:lnTo>
                <a:close/>
              </a:path>
              <a:path w="55880" h="64769">
                <a:moveTo>
                  <a:pt x="49240" y="49996"/>
                </a:moveTo>
                <a:lnTo>
                  <a:pt x="26426" y="49996"/>
                </a:lnTo>
                <a:lnTo>
                  <a:pt x="34640" y="48210"/>
                </a:lnTo>
                <a:lnTo>
                  <a:pt x="41068" y="41068"/>
                </a:lnTo>
                <a:lnTo>
                  <a:pt x="41068" y="32140"/>
                </a:lnTo>
                <a:lnTo>
                  <a:pt x="39628" y="25132"/>
                </a:lnTo>
                <a:lnTo>
                  <a:pt x="35711" y="19462"/>
                </a:lnTo>
                <a:lnTo>
                  <a:pt x="29919" y="15668"/>
                </a:lnTo>
                <a:lnTo>
                  <a:pt x="22855" y="14284"/>
                </a:lnTo>
                <a:lnTo>
                  <a:pt x="49159" y="14284"/>
                </a:lnTo>
                <a:lnTo>
                  <a:pt x="52786" y="19585"/>
                </a:lnTo>
                <a:lnTo>
                  <a:pt x="55353" y="32140"/>
                </a:lnTo>
                <a:lnTo>
                  <a:pt x="52786" y="44751"/>
                </a:lnTo>
                <a:lnTo>
                  <a:pt x="49240" y="499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653141" y="2759998"/>
            <a:ext cx="118110" cy="196850"/>
          </a:xfrm>
          <a:custGeom>
            <a:avLst/>
            <a:gdLst/>
            <a:ahLst/>
            <a:cxnLst/>
            <a:rect l="l" t="t" r="r" b="b"/>
            <a:pathLst>
              <a:path w="118110" h="196850">
                <a:moveTo>
                  <a:pt x="117446" y="182130"/>
                </a:moveTo>
                <a:lnTo>
                  <a:pt x="103564" y="182130"/>
                </a:lnTo>
                <a:lnTo>
                  <a:pt x="103564" y="179630"/>
                </a:lnTo>
                <a:lnTo>
                  <a:pt x="102849" y="175344"/>
                </a:lnTo>
                <a:lnTo>
                  <a:pt x="99635" y="168916"/>
                </a:lnTo>
                <a:lnTo>
                  <a:pt x="99635" y="168202"/>
                </a:lnTo>
                <a:lnTo>
                  <a:pt x="99278" y="167845"/>
                </a:lnTo>
                <a:lnTo>
                  <a:pt x="47853" y="10356"/>
                </a:lnTo>
                <a:lnTo>
                  <a:pt x="46782" y="6785"/>
                </a:lnTo>
                <a:lnTo>
                  <a:pt x="48925" y="2499"/>
                </a:lnTo>
                <a:lnTo>
                  <a:pt x="52496" y="1428"/>
                </a:lnTo>
                <a:lnTo>
                  <a:pt x="56424" y="0"/>
                </a:lnTo>
                <a:lnTo>
                  <a:pt x="60352" y="2142"/>
                </a:lnTo>
                <a:lnTo>
                  <a:pt x="61781" y="6071"/>
                </a:lnTo>
                <a:lnTo>
                  <a:pt x="112849" y="162845"/>
                </a:lnTo>
                <a:lnTo>
                  <a:pt x="117285" y="176092"/>
                </a:lnTo>
                <a:lnTo>
                  <a:pt x="117446" y="182130"/>
                </a:lnTo>
                <a:close/>
              </a:path>
              <a:path w="118110" h="196850">
                <a:moveTo>
                  <a:pt x="110706" y="196414"/>
                </a:moveTo>
                <a:lnTo>
                  <a:pt x="3214" y="196414"/>
                </a:lnTo>
                <a:lnTo>
                  <a:pt x="0" y="193200"/>
                </a:lnTo>
                <a:lnTo>
                  <a:pt x="0" y="11427"/>
                </a:lnTo>
                <a:lnTo>
                  <a:pt x="3214" y="8213"/>
                </a:lnTo>
                <a:lnTo>
                  <a:pt x="11070" y="8213"/>
                </a:lnTo>
                <a:lnTo>
                  <a:pt x="14284" y="11427"/>
                </a:lnTo>
                <a:lnTo>
                  <a:pt x="14284" y="182130"/>
                </a:lnTo>
                <a:lnTo>
                  <a:pt x="117446" y="182130"/>
                </a:lnTo>
                <a:lnTo>
                  <a:pt x="117536" y="185522"/>
                </a:lnTo>
                <a:lnTo>
                  <a:pt x="115711" y="191470"/>
                </a:lnTo>
                <a:lnTo>
                  <a:pt x="113920" y="194272"/>
                </a:lnTo>
                <a:lnTo>
                  <a:pt x="112492" y="195700"/>
                </a:lnTo>
                <a:lnTo>
                  <a:pt x="110706" y="19641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692781" y="2569654"/>
            <a:ext cx="149225" cy="178435"/>
          </a:xfrm>
          <a:custGeom>
            <a:avLst/>
            <a:gdLst/>
            <a:ahLst/>
            <a:cxnLst/>
            <a:rect l="l" t="t" r="r" b="b"/>
            <a:pathLst>
              <a:path w="149225" h="178435">
                <a:moveTo>
                  <a:pt x="74280" y="177844"/>
                </a:moveTo>
                <a:lnTo>
                  <a:pt x="34205" y="166997"/>
                </a:lnTo>
                <a:lnTo>
                  <a:pt x="5981" y="134544"/>
                </a:lnTo>
                <a:lnTo>
                  <a:pt x="0" y="103207"/>
                </a:lnTo>
                <a:lnTo>
                  <a:pt x="0" y="74280"/>
                </a:lnTo>
                <a:lnTo>
                  <a:pt x="6433" y="42033"/>
                </a:lnTo>
                <a:lnTo>
                  <a:pt x="23346" y="18793"/>
                </a:lnTo>
                <a:lnTo>
                  <a:pt x="47156" y="4726"/>
                </a:lnTo>
                <a:lnTo>
                  <a:pt x="74280" y="0"/>
                </a:lnTo>
                <a:lnTo>
                  <a:pt x="101611" y="4726"/>
                </a:lnTo>
                <a:lnTo>
                  <a:pt x="117861" y="14284"/>
                </a:lnTo>
                <a:lnTo>
                  <a:pt x="74280" y="14284"/>
                </a:lnTo>
                <a:lnTo>
                  <a:pt x="52702" y="17883"/>
                </a:lnTo>
                <a:lnTo>
                  <a:pt x="33435" y="28881"/>
                </a:lnTo>
                <a:lnTo>
                  <a:pt x="19591" y="47580"/>
                </a:lnTo>
                <a:lnTo>
                  <a:pt x="14284" y="74280"/>
                </a:lnTo>
                <a:lnTo>
                  <a:pt x="14284" y="103207"/>
                </a:lnTo>
                <a:lnTo>
                  <a:pt x="19591" y="130113"/>
                </a:lnTo>
                <a:lnTo>
                  <a:pt x="33435" y="148918"/>
                </a:lnTo>
                <a:lnTo>
                  <a:pt x="52702" y="159955"/>
                </a:lnTo>
                <a:lnTo>
                  <a:pt x="74280" y="163559"/>
                </a:lnTo>
                <a:lnTo>
                  <a:pt x="117627" y="163559"/>
                </a:lnTo>
                <a:lnTo>
                  <a:pt x="101611" y="173062"/>
                </a:lnTo>
                <a:lnTo>
                  <a:pt x="74280" y="177844"/>
                </a:lnTo>
                <a:close/>
              </a:path>
              <a:path w="149225" h="178435">
                <a:moveTo>
                  <a:pt x="117627" y="163559"/>
                </a:moveTo>
                <a:lnTo>
                  <a:pt x="74280" y="163559"/>
                </a:lnTo>
                <a:lnTo>
                  <a:pt x="95914" y="159955"/>
                </a:lnTo>
                <a:lnTo>
                  <a:pt x="115304" y="148918"/>
                </a:lnTo>
                <a:lnTo>
                  <a:pt x="129271" y="130113"/>
                </a:lnTo>
                <a:lnTo>
                  <a:pt x="134633" y="103207"/>
                </a:lnTo>
                <a:lnTo>
                  <a:pt x="134633" y="74280"/>
                </a:lnTo>
                <a:lnTo>
                  <a:pt x="116063" y="29283"/>
                </a:lnTo>
                <a:lnTo>
                  <a:pt x="74280" y="14284"/>
                </a:lnTo>
                <a:lnTo>
                  <a:pt x="117861" y="14284"/>
                </a:lnTo>
                <a:lnTo>
                  <a:pt x="125526" y="18793"/>
                </a:lnTo>
                <a:lnTo>
                  <a:pt x="142478" y="42033"/>
                </a:lnTo>
                <a:lnTo>
                  <a:pt x="148918" y="74280"/>
                </a:lnTo>
                <a:lnTo>
                  <a:pt x="148918" y="103207"/>
                </a:lnTo>
                <a:lnTo>
                  <a:pt x="142478" y="135509"/>
                </a:lnTo>
                <a:lnTo>
                  <a:pt x="125526" y="158872"/>
                </a:lnTo>
                <a:lnTo>
                  <a:pt x="117627" y="16355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673854" y="2942128"/>
            <a:ext cx="193675" cy="237490"/>
          </a:xfrm>
          <a:custGeom>
            <a:avLst/>
            <a:gdLst/>
            <a:ahLst/>
            <a:cxnLst/>
            <a:rect l="l" t="t" r="r" b="b"/>
            <a:pathLst>
              <a:path w="193675" h="237489">
                <a:moveTo>
                  <a:pt x="38925" y="237126"/>
                </a:moveTo>
                <a:lnTo>
                  <a:pt x="24105" y="234146"/>
                </a:lnTo>
                <a:lnTo>
                  <a:pt x="11695" y="226144"/>
                </a:lnTo>
                <a:lnTo>
                  <a:pt x="3169" y="214527"/>
                </a:lnTo>
                <a:lnTo>
                  <a:pt x="0" y="200700"/>
                </a:lnTo>
                <a:lnTo>
                  <a:pt x="0" y="3214"/>
                </a:lnTo>
                <a:lnTo>
                  <a:pt x="3214" y="0"/>
                </a:lnTo>
                <a:lnTo>
                  <a:pt x="11070" y="0"/>
                </a:lnTo>
                <a:lnTo>
                  <a:pt x="14284" y="3214"/>
                </a:lnTo>
                <a:lnTo>
                  <a:pt x="14284" y="200700"/>
                </a:lnTo>
                <a:lnTo>
                  <a:pt x="16326" y="208980"/>
                </a:lnTo>
                <a:lnTo>
                  <a:pt x="21784" y="216056"/>
                </a:lnTo>
                <a:lnTo>
                  <a:pt x="29651" y="220988"/>
                </a:lnTo>
                <a:lnTo>
                  <a:pt x="38925" y="222841"/>
                </a:lnTo>
                <a:lnTo>
                  <a:pt x="68792" y="222841"/>
                </a:lnTo>
                <a:lnTo>
                  <a:pt x="65709" y="226680"/>
                </a:lnTo>
                <a:lnTo>
                  <a:pt x="52953" y="234347"/>
                </a:lnTo>
                <a:lnTo>
                  <a:pt x="38925" y="237126"/>
                </a:lnTo>
                <a:close/>
              </a:path>
              <a:path w="193675" h="237489">
                <a:moveTo>
                  <a:pt x="184073" y="222841"/>
                </a:moveTo>
                <a:lnTo>
                  <a:pt x="154631" y="222841"/>
                </a:lnTo>
                <a:lnTo>
                  <a:pt x="163850" y="220988"/>
                </a:lnTo>
                <a:lnTo>
                  <a:pt x="171595" y="216056"/>
                </a:lnTo>
                <a:lnTo>
                  <a:pt x="176929" y="208980"/>
                </a:lnTo>
                <a:lnTo>
                  <a:pt x="178915" y="200700"/>
                </a:lnTo>
                <a:lnTo>
                  <a:pt x="178915" y="3214"/>
                </a:lnTo>
                <a:lnTo>
                  <a:pt x="182130" y="0"/>
                </a:lnTo>
                <a:lnTo>
                  <a:pt x="189986" y="0"/>
                </a:lnTo>
                <a:lnTo>
                  <a:pt x="193200" y="3214"/>
                </a:lnTo>
                <a:lnTo>
                  <a:pt x="193200" y="200700"/>
                </a:lnTo>
                <a:lnTo>
                  <a:pt x="190087" y="214527"/>
                </a:lnTo>
                <a:lnTo>
                  <a:pt x="184073" y="222841"/>
                </a:lnTo>
                <a:close/>
              </a:path>
              <a:path w="193675" h="237489">
                <a:moveTo>
                  <a:pt x="68792" y="222841"/>
                </a:moveTo>
                <a:lnTo>
                  <a:pt x="38925" y="222841"/>
                </a:lnTo>
                <a:lnTo>
                  <a:pt x="47708" y="221089"/>
                </a:lnTo>
                <a:lnTo>
                  <a:pt x="55888" y="216324"/>
                </a:lnTo>
                <a:lnTo>
                  <a:pt x="61926" y="209282"/>
                </a:lnTo>
                <a:lnTo>
                  <a:pt x="64281" y="200700"/>
                </a:lnTo>
                <a:lnTo>
                  <a:pt x="64281" y="54281"/>
                </a:lnTo>
                <a:lnTo>
                  <a:pt x="67495" y="51424"/>
                </a:lnTo>
                <a:lnTo>
                  <a:pt x="124991" y="51424"/>
                </a:lnTo>
                <a:lnTo>
                  <a:pt x="127848" y="54281"/>
                </a:lnTo>
                <a:lnTo>
                  <a:pt x="128205" y="58210"/>
                </a:lnTo>
                <a:lnTo>
                  <a:pt x="128242" y="65709"/>
                </a:lnTo>
                <a:lnTo>
                  <a:pt x="78565" y="65709"/>
                </a:lnTo>
                <a:lnTo>
                  <a:pt x="78565" y="200700"/>
                </a:lnTo>
                <a:lnTo>
                  <a:pt x="74983" y="215129"/>
                </a:lnTo>
                <a:lnTo>
                  <a:pt x="68792" y="222841"/>
                </a:lnTo>
                <a:close/>
              </a:path>
              <a:path w="193675" h="237489">
                <a:moveTo>
                  <a:pt x="154631" y="237126"/>
                </a:moveTo>
                <a:lnTo>
                  <a:pt x="118222" y="215129"/>
                </a:lnTo>
                <a:lnTo>
                  <a:pt x="113920" y="65709"/>
                </a:lnTo>
                <a:lnTo>
                  <a:pt x="128242" y="65709"/>
                </a:lnTo>
                <a:lnTo>
                  <a:pt x="128919" y="200700"/>
                </a:lnTo>
                <a:lnTo>
                  <a:pt x="131279" y="209432"/>
                </a:lnTo>
                <a:lnTo>
                  <a:pt x="137356" y="216458"/>
                </a:lnTo>
                <a:lnTo>
                  <a:pt x="145642" y="221139"/>
                </a:lnTo>
                <a:lnTo>
                  <a:pt x="154631" y="222841"/>
                </a:lnTo>
                <a:lnTo>
                  <a:pt x="184073" y="222841"/>
                </a:lnTo>
                <a:lnTo>
                  <a:pt x="181683" y="226144"/>
                </a:lnTo>
                <a:lnTo>
                  <a:pt x="169396" y="234146"/>
                </a:lnTo>
                <a:lnTo>
                  <a:pt x="154631" y="23712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740277" y="2571083"/>
            <a:ext cx="85725" cy="62865"/>
          </a:xfrm>
          <a:custGeom>
            <a:avLst/>
            <a:gdLst/>
            <a:ahLst/>
            <a:cxnLst/>
            <a:rect l="l" t="t" r="r" b="b"/>
            <a:pathLst>
              <a:path w="85725" h="62864">
                <a:moveTo>
                  <a:pt x="9642" y="51424"/>
                </a:moveTo>
                <a:lnTo>
                  <a:pt x="6071" y="51424"/>
                </a:lnTo>
                <a:lnTo>
                  <a:pt x="4285" y="50710"/>
                </a:lnTo>
                <a:lnTo>
                  <a:pt x="0" y="46425"/>
                </a:lnTo>
                <a:lnTo>
                  <a:pt x="0" y="42139"/>
                </a:lnTo>
                <a:lnTo>
                  <a:pt x="42139" y="0"/>
                </a:lnTo>
                <a:lnTo>
                  <a:pt x="46782" y="0"/>
                </a:lnTo>
                <a:lnTo>
                  <a:pt x="52139" y="5356"/>
                </a:lnTo>
                <a:lnTo>
                  <a:pt x="52139" y="9999"/>
                </a:lnTo>
                <a:lnTo>
                  <a:pt x="49639" y="12856"/>
                </a:lnTo>
                <a:lnTo>
                  <a:pt x="12856" y="49282"/>
                </a:lnTo>
                <a:lnTo>
                  <a:pt x="11784" y="50710"/>
                </a:lnTo>
                <a:lnTo>
                  <a:pt x="9642" y="51424"/>
                </a:lnTo>
                <a:close/>
              </a:path>
              <a:path w="85725" h="62864">
                <a:moveTo>
                  <a:pt x="50710" y="62495"/>
                </a:moveTo>
                <a:lnTo>
                  <a:pt x="46782" y="62495"/>
                </a:lnTo>
                <a:lnTo>
                  <a:pt x="44996" y="61781"/>
                </a:lnTo>
                <a:lnTo>
                  <a:pt x="43568" y="60352"/>
                </a:lnTo>
                <a:lnTo>
                  <a:pt x="41068" y="57495"/>
                </a:lnTo>
                <a:lnTo>
                  <a:pt x="41068" y="52853"/>
                </a:lnTo>
                <a:lnTo>
                  <a:pt x="43568" y="49996"/>
                </a:lnTo>
                <a:lnTo>
                  <a:pt x="72494" y="21427"/>
                </a:lnTo>
                <a:lnTo>
                  <a:pt x="74994" y="18927"/>
                </a:lnTo>
                <a:lnTo>
                  <a:pt x="79637" y="18927"/>
                </a:lnTo>
                <a:lnTo>
                  <a:pt x="82494" y="21427"/>
                </a:lnTo>
                <a:lnTo>
                  <a:pt x="85351" y="24284"/>
                </a:lnTo>
                <a:lnTo>
                  <a:pt x="85351" y="28926"/>
                </a:lnTo>
                <a:lnTo>
                  <a:pt x="52496" y="61781"/>
                </a:lnTo>
                <a:lnTo>
                  <a:pt x="50710" y="624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692781" y="2597510"/>
            <a:ext cx="149225" cy="86360"/>
          </a:xfrm>
          <a:custGeom>
            <a:avLst/>
            <a:gdLst/>
            <a:ahLst/>
            <a:cxnLst/>
            <a:rect l="l" t="t" r="r" b="b"/>
            <a:pathLst>
              <a:path w="149225" h="86360">
                <a:moveTo>
                  <a:pt x="143204" y="86065"/>
                </a:moveTo>
                <a:lnTo>
                  <a:pt x="140347" y="86065"/>
                </a:lnTo>
                <a:lnTo>
                  <a:pt x="139990" y="85708"/>
                </a:lnTo>
                <a:lnTo>
                  <a:pt x="5356" y="49639"/>
                </a:lnTo>
                <a:lnTo>
                  <a:pt x="2142" y="48925"/>
                </a:lnTo>
                <a:lnTo>
                  <a:pt x="0" y="45711"/>
                </a:lnTo>
                <a:lnTo>
                  <a:pt x="0" y="42497"/>
                </a:lnTo>
                <a:lnTo>
                  <a:pt x="13570" y="1428"/>
                </a:lnTo>
                <a:lnTo>
                  <a:pt x="16784" y="0"/>
                </a:lnTo>
                <a:lnTo>
                  <a:pt x="19641" y="714"/>
                </a:lnTo>
                <a:lnTo>
                  <a:pt x="76937" y="16070"/>
                </a:lnTo>
                <a:lnTo>
                  <a:pt x="21427" y="16070"/>
                </a:lnTo>
                <a:lnTo>
                  <a:pt x="17855" y="22498"/>
                </a:lnTo>
                <a:lnTo>
                  <a:pt x="15713" y="29640"/>
                </a:lnTo>
                <a:lnTo>
                  <a:pt x="14641" y="37497"/>
                </a:lnTo>
                <a:lnTo>
                  <a:pt x="134633" y="69637"/>
                </a:lnTo>
                <a:lnTo>
                  <a:pt x="148918" y="69637"/>
                </a:lnTo>
                <a:lnTo>
                  <a:pt x="148918" y="79280"/>
                </a:lnTo>
                <a:lnTo>
                  <a:pt x="148560" y="81422"/>
                </a:lnTo>
                <a:lnTo>
                  <a:pt x="147489" y="83208"/>
                </a:lnTo>
                <a:lnTo>
                  <a:pt x="146061" y="84636"/>
                </a:lnTo>
                <a:lnTo>
                  <a:pt x="143204" y="86065"/>
                </a:lnTo>
                <a:close/>
              </a:path>
              <a:path w="149225" h="86360">
                <a:moveTo>
                  <a:pt x="148918" y="69637"/>
                </a:moveTo>
                <a:lnTo>
                  <a:pt x="134633" y="69637"/>
                </a:lnTo>
                <a:lnTo>
                  <a:pt x="134633" y="46425"/>
                </a:lnTo>
                <a:lnTo>
                  <a:pt x="21427" y="16070"/>
                </a:lnTo>
                <a:lnTo>
                  <a:pt x="76937" y="16070"/>
                </a:lnTo>
                <a:lnTo>
                  <a:pt x="143561" y="33926"/>
                </a:lnTo>
                <a:lnTo>
                  <a:pt x="146418" y="34640"/>
                </a:lnTo>
                <a:lnTo>
                  <a:pt x="148560" y="37497"/>
                </a:lnTo>
                <a:lnTo>
                  <a:pt x="148560" y="40354"/>
                </a:lnTo>
                <a:lnTo>
                  <a:pt x="148918" y="42497"/>
                </a:lnTo>
                <a:lnTo>
                  <a:pt x="148918" y="696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717083" y="2569654"/>
            <a:ext cx="409574" cy="6953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524148" y="6268721"/>
            <a:ext cx="485774" cy="4476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790691" y="6450145"/>
            <a:ext cx="265430" cy="419100"/>
          </a:xfrm>
          <a:custGeom>
            <a:avLst/>
            <a:gdLst/>
            <a:ahLst/>
            <a:cxnLst/>
            <a:rect l="l" t="t" r="r" b="b"/>
            <a:pathLst>
              <a:path w="265429" h="419100">
                <a:moveTo>
                  <a:pt x="134138" y="418575"/>
                </a:moveTo>
                <a:lnTo>
                  <a:pt x="97311" y="403536"/>
                </a:lnTo>
                <a:lnTo>
                  <a:pt x="84478" y="373809"/>
                </a:lnTo>
                <a:lnTo>
                  <a:pt x="84670" y="368271"/>
                </a:lnTo>
                <a:lnTo>
                  <a:pt x="84709" y="339211"/>
                </a:lnTo>
                <a:lnTo>
                  <a:pt x="84895" y="328781"/>
                </a:lnTo>
                <a:lnTo>
                  <a:pt x="85302" y="321220"/>
                </a:lnTo>
                <a:lnTo>
                  <a:pt x="83172" y="312889"/>
                </a:lnTo>
                <a:lnTo>
                  <a:pt x="82830" y="311781"/>
                </a:lnTo>
                <a:lnTo>
                  <a:pt x="82439" y="310694"/>
                </a:lnTo>
                <a:lnTo>
                  <a:pt x="80582" y="304058"/>
                </a:lnTo>
                <a:lnTo>
                  <a:pt x="63324" y="269563"/>
                </a:lnTo>
                <a:lnTo>
                  <a:pt x="43640" y="241250"/>
                </a:lnTo>
                <a:lnTo>
                  <a:pt x="38145" y="233423"/>
                </a:lnTo>
                <a:lnTo>
                  <a:pt x="16324" y="195906"/>
                </a:lnTo>
                <a:lnTo>
                  <a:pt x="2442" y="154061"/>
                </a:lnTo>
                <a:lnTo>
                  <a:pt x="0" y="134410"/>
                </a:lnTo>
                <a:lnTo>
                  <a:pt x="361" y="118120"/>
                </a:lnTo>
                <a:lnTo>
                  <a:pt x="14010" y="71462"/>
                </a:lnTo>
                <a:lnTo>
                  <a:pt x="42977" y="34194"/>
                </a:lnTo>
                <a:lnTo>
                  <a:pt x="80983" y="10564"/>
                </a:lnTo>
                <a:lnTo>
                  <a:pt x="123514" y="374"/>
                </a:lnTo>
                <a:lnTo>
                  <a:pt x="137962" y="0"/>
                </a:lnTo>
                <a:lnTo>
                  <a:pt x="152367" y="1173"/>
                </a:lnTo>
                <a:lnTo>
                  <a:pt x="197416" y="15865"/>
                </a:lnTo>
                <a:lnTo>
                  <a:pt x="237389" y="48893"/>
                </a:lnTo>
                <a:lnTo>
                  <a:pt x="261099" y="95936"/>
                </a:lnTo>
                <a:lnTo>
                  <a:pt x="265205" y="129212"/>
                </a:lnTo>
                <a:lnTo>
                  <a:pt x="264229" y="145996"/>
                </a:lnTo>
                <a:lnTo>
                  <a:pt x="252337" y="190206"/>
                </a:lnTo>
                <a:lnTo>
                  <a:pt x="231140" y="227681"/>
                </a:lnTo>
                <a:lnTo>
                  <a:pt x="214878" y="250286"/>
                </a:lnTo>
                <a:lnTo>
                  <a:pt x="205512" y="263408"/>
                </a:lnTo>
                <a:lnTo>
                  <a:pt x="184294" y="306329"/>
                </a:lnTo>
                <a:lnTo>
                  <a:pt x="179858" y="339211"/>
                </a:lnTo>
                <a:lnTo>
                  <a:pt x="180002" y="346745"/>
                </a:lnTo>
                <a:lnTo>
                  <a:pt x="180291" y="353923"/>
                </a:lnTo>
                <a:lnTo>
                  <a:pt x="180663" y="361103"/>
                </a:lnTo>
                <a:lnTo>
                  <a:pt x="180786" y="368271"/>
                </a:lnTo>
                <a:lnTo>
                  <a:pt x="159854" y="410624"/>
                </a:lnTo>
                <a:lnTo>
                  <a:pt x="143184" y="417580"/>
                </a:lnTo>
                <a:lnTo>
                  <a:pt x="134138" y="418575"/>
                </a:lnTo>
                <a:close/>
              </a:path>
            </a:pathLst>
          </a:custGeom>
          <a:solidFill>
            <a:srgbClr val="EBD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916069" y="6317636"/>
            <a:ext cx="14604" cy="74295"/>
          </a:xfrm>
          <a:custGeom>
            <a:avLst/>
            <a:gdLst/>
            <a:ahLst/>
            <a:cxnLst/>
            <a:rect l="l" t="t" r="r" b="b"/>
            <a:pathLst>
              <a:path w="14604" h="74295">
                <a:moveTo>
                  <a:pt x="9157" y="73996"/>
                </a:moveTo>
                <a:lnTo>
                  <a:pt x="5315" y="73996"/>
                </a:lnTo>
                <a:lnTo>
                  <a:pt x="3479" y="73226"/>
                </a:lnTo>
                <a:lnTo>
                  <a:pt x="766" y="70493"/>
                </a:lnTo>
                <a:lnTo>
                  <a:pt x="6" y="68641"/>
                </a:lnTo>
                <a:lnTo>
                  <a:pt x="0" y="5435"/>
                </a:lnTo>
                <a:lnTo>
                  <a:pt x="718" y="3616"/>
                </a:lnTo>
                <a:lnTo>
                  <a:pt x="3388" y="850"/>
                </a:lnTo>
                <a:lnTo>
                  <a:pt x="5213" y="53"/>
                </a:lnTo>
                <a:lnTo>
                  <a:pt x="9082" y="0"/>
                </a:lnTo>
                <a:lnTo>
                  <a:pt x="10961" y="764"/>
                </a:lnTo>
                <a:lnTo>
                  <a:pt x="13727" y="3546"/>
                </a:lnTo>
                <a:lnTo>
                  <a:pt x="14492" y="5435"/>
                </a:lnTo>
                <a:lnTo>
                  <a:pt x="14466" y="68641"/>
                </a:lnTo>
                <a:lnTo>
                  <a:pt x="13706" y="70493"/>
                </a:lnTo>
                <a:lnTo>
                  <a:pt x="10993" y="73226"/>
                </a:lnTo>
                <a:lnTo>
                  <a:pt x="9157" y="73996"/>
                </a:lnTo>
                <a:close/>
              </a:path>
            </a:pathLst>
          </a:custGeom>
          <a:solidFill>
            <a:srgbClr val="EBD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062941" y="6384157"/>
            <a:ext cx="56515" cy="57150"/>
          </a:xfrm>
          <a:custGeom>
            <a:avLst/>
            <a:gdLst/>
            <a:ahLst/>
            <a:cxnLst/>
            <a:rect l="l" t="t" r="r" b="b"/>
            <a:pathLst>
              <a:path w="56515" h="57150">
                <a:moveTo>
                  <a:pt x="9151" y="56581"/>
                </a:moveTo>
                <a:lnTo>
                  <a:pt x="5314" y="56581"/>
                </a:lnTo>
                <a:lnTo>
                  <a:pt x="3467" y="55812"/>
                </a:lnTo>
                <a:lnTo>
                  <a:pt x="759" y="53089"/>
                </a:lnTo>
                <a:lnTo>
                  <a:pt x="0" y="51243"/>
                </a:lnTo>
                <a:lnTo>
                  <a:pt x="5" y="47379"/>
                </a:lnTo>
                <a:lnTo>
                  <a:pt x="770" y="45533"/>
                </a:lnTo>
                <a:lnTo>
                  <a:pt x="43984" y="2077"/>
                </a:lnTo>
                <a:lnTo>
                  <a:pt x="45166" y="850"/>
                </a:lnTo>
                <a:lnTo>
                  <a:pt x="46996" y="53"/>
                </a:lnTo>
                <a:lnTo>
                  <a:pt x="50828" y="0"/>
                </a:lnTo>
                <a:lnTo>
                  <a:pt x="52674" y="737"/>
                </a:lnTo>
                <a:lnTo>
                  <a:pt x="55452" y="3449"/>
                </a:lnTo>
                <a:lnTo>
                  <a:pt x="56244" y="5327"/>
                </a:lnTo>
                <a:lnTo>
                  <a:pt x="56244" y="9256"/>
                </a:lnTo>
                <a:lnTo>
                  <a:pt x="55452" y="11139"/>
                </a:lnTo>
                <a:lnTo>
                  <a:pt x="54049" y="12506"/>
                </a:lnTo>
                <a:lnTo>
                  <a:pt x="10979" y="55817"/>
                </a:lnTo>
                <a:lnTo>
                  <a:pt x="9151" y="56581"/>
                </a:lnTo>
                <a:close/>
              </a:path>
            </a:pathLst>
          </a:custGeom>
          <a:solidFill>
            <a:srgbClr val="EBD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727426" y="6384157"/>
            <a:ext cx="56515" cy="57150"/>
          </a:xfrm>
          <a:custGeom>
            <a:avLst/>
            <a:gdLst/>
            <a:ahLst/>
            <a:cxnLst/>
            <a:rect l="l" t="t" r="r" b="b"/>
            <a:pathLst>
              <a:path w="56515" h="57150">
                <a:moveTo>
                  <a:pt x="12259" y="2082"/>
                </a:moveTo>
                <a:lnTo>
                  <a:pt x="2194" y="2082"/>
                </a:lnTo>
                <a:lnTo>
                  <a:pt x="3564" y="737"/>
                </a:lnTo>
                <a:lnTo>
                  <a:pt x="5410" y="0"/>
                </a:lnTo>
                <a:lnTo>
                  <a:pt x="9247" y="53"/>
                </a:lnTo>
                <a:lnTo>
                  <a:pt x="11072" y="850"/>
                </a:lnTo>
                <a:lnTo>
                  <a:pt x="12259" y="2082"/>
                </a:lnTo>
                <a:close/>
              </a:path>
              <a:path w="56515" h="57150">
                <a:moveTo>
                  <a:pt x="50924" y="56581"/>
                </a:moveTo>
                <a:lnTo>
                  <a:pt x="47087" y="56581"/>
                </a:lnTo>
                <a:lnTo>
                  <a:pt x="45252" y="55812"/>
                </a:lnTo>
                <a:lnTo>
                  <a:pt x="2194" y="12506"/>
                </a:lnTo>
                <a:lnTo>
                  <a:pt x="786" y="11139"/>
                </a:lnTo>
                <a:lnTo>
                  <a:pt x="0" y="9256"/>
                </a:lnTo>
                <a:lnTo>
                  <a:pt x="0" y="5327"/>
                </a:lnTo>
                <a:lnTo>
                  <a:pt x="786" y="3449"/>
                </a:lnTo>
                <a:lnTo>
                  <a:pt x="2194" y="2077"/>
                </a:lnTo>
                <a:lnTo>
                  <a:pt x="12259" y="2082"/>
                </a:lnTo>
                <a:lnTo>
                  <a:pt x="55473" y="45533"/>
                </a:lnTo>
                <a:lnTo>
                  <a:pt x="56233" y="47379"/>
                </a:lnTo>
                <a:lnTo>
                  <a:pt x="56238" y="51243"/>
                </a:lnTo>
                <a:lnTo>
                  <a:pt x="55478" y="53089"/>
                </a:lnTo>
                <a:lnTo>
                  <a:pt x="52765" y="55817"/>
                </a:lnTo>
                <a:lnTo>
                  <a:pt x="50924" y="56581"/>
                </a:lnTo>
                <a:close/>
              </a:path>
            </a:pathLst>
          </a:custGeom>
          <a:solidFill>
            <a:srgbClr val="EBD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106781" y="6524067"/>
            <a:ext cx="73660" cy="14604"/>
          </a:xfrm>
          <a:custGeom>
            <a:avLst/>
            <a:gdLst/>
            <a:ahLst/>
            <a:cxnLst/>
            <a:rect l="l" t="t" r="r" b="b"/>
            <a:pathLst>
              <a:path w="73659" h="14604">
                <a:moveTo>
                  <a:pt x="68237" y="32"/>
                </a:moveTo>
                <a:lnTo>
                  <a:pt x="66240" y="32"/>
                </a:lnTo>
                <a:lnTo>
                  <a:pt x="68156" y="0"/>
                </a:lnTo>
                <a:close/>
              </a:path>
              <a:path w="73659" h="14604">
                <a:moveTo>
                  <a:pt x="68193" y="14589"/>
                </a:moveTo>
                <a:lnTo>
                  <a:pt x="66240" y="14562"/>
                </a:lnTo>
                <a:lnTo>
                  <a:pt x="5322" y="14562"/>
                </a:lnTo>
                <a:lnTo>
                  <a:pt x="3489" y="13809"/>
                </a:lnTo>
                <a:lnTo>
                  <a:pt x="770" y="11080"/>
                </a:lnTo>
                <a:lnTo>
                  <a:pt x="0" y="9229"/>
                </a:lnTo>
                <a:lnTo>
                  <a:pt x="40" y="5263"/>
                </a:lnTo>
                <a:lnTo>
                  <a:pt x="770" y="3508"/>
                </a:lnTo>
                <a:lnTo>
                  <a:pt x="3489" y="785"/>
                </a:lnTo>
                <a:lnTo>
                  <a:pt x="5335" y="21"/>
                </a:lnTo>
                <a:lnTo>
                  <a:pt x="68237" y="32"/>
                </a:lnTo>
                <a:lnTo>
                  <a:pt x="70002" y="737"/>
                </a:lnTo>
                <a:lnTo>
                  <a:pt x="72753" y="3422"/>
                </a:lnTo>
                <a:lnTo>
                  <a:pt x="73540" y="5263"/>
                </a:lnTo>
                <a:lnTo>
                  <a:pt x="73566" y="9229"/>
                </a:lnTo>
                <a:lnTo>
                  <a:pt x="72833" y="11042"/>
                </a:lnTo>
                <a:lnTo>
                  <a:pt x="70072" y="13819"/>
                </a:lnTo>
                <a:lnTo>
                  <a:pt x="68259" y="14562"/>
                </a:lnTo>
                <a:lnTo>
                  <a:pt x="7256" y="14562"/>
                </a:lnTo>
                <a:lnTo>
                  <a:pt x="68246" y="14567"/>
                </a:lnTo>
                <a:close/>
              </a:path>
            </a:pathLst>
          </a:custGeom>
          <a:solidFill>
            <a:srgbClr val="EBD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666338" y="6524067"/>
            <a:ext cx="73660" cy="14604"/>
          </a:xfrm>
          <a:custGeom>
            <a:avLst/>
            <a:gdLst/>
            <a:ahLst/>
            <a:cxnLst/>
            <a:rect l="l" t="t" r="r" b="b"/>
            <a:pathLst>
              <a:path w="73659" h="14604">
                <a:moveTo>
                  <a:pt x="68215" y="32"/>
                </a:moveTo>
                <a:lnTo>
                  <a:pt x="66219" y="32"/>
                </a:lnTo>
                <a:lnTo>
                  <a:pt x="68135" y="0"/>
                </a:lnTo>
                <a:close/>
              </a:path>
              <a:path w="73659" h="14604">
                <a:moveTo>
                  <a:pt x="68172" y="14589"/>
                </a:moveTo>
                <a:lnTo>
                  <a:pt x="66219" y="14562"/>
                </a:lnTo>
                <a:lnTo>
                  <a:pt x="5319" y="14562"/>
                </a:lnTo>
                <a:lnTo>
                  <a:pt x="3478" y="13803"/>
                </a:lnTo>
                <a:lnTo>
                  <a:pt x="759" y="11075"/>
                </a:lnTo>
                <a:lnTo>
                  <a:pt x="0" y="9224"/>
                </a:lnTo>
                <a:lnTo>
                  <a:pt x="41" y="5263"/>
                </a:lnTo>
                <a:lnTo>
                  <a:pt x="759" y="3514"/>
                </a:lnTo>
                <a:lnTo>
                  <a:pt x="3478" y="791"/>
                </a:lnTo>
                <a:lnTo>
                  <a:pt x="5319" y="21"/>
                </a:lnTo>
                <a:lnTo>
                  <a:pt x="68215" y="32"/>
                </a:lnTo>
                <a:lnTo>
                  <a:pt x="69981" y="737"/>
                </a:lnTo>
                <a:lnTo>
                  <a:pt x="72732" y="3422"/>
                </a:lnTo>
                <a:lnTo>
                  <a:pt x="73518" y="5263"/>
                </a:lnTo>
                <a:lnTo>
                  <a:pt x="73547" y="9224"/>
                </a:lnTo>
                <a:lnTo>
                  <a:pt x="72817" y="11042"/>
                </a:lnTo>
                <a:lnTo>
                  <a:pt x="70050" y="13819"/>
                </a:lnTo>
                <a:lnTo>
                  <a:pt x="68172" y="14589"/>
                </a:lnTo>
                <a:close/>
              </a:path>
            </a:pathLst>
          </a:custGeom>
          <a:solidFill>
            <a:srgbClr val="EBD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673926" y="6642149"/>
            <a:ext cx="66675" cy="45085"/>
          </a:xfrm>
          <a:custGeom>
            <a:avLst/>
            <a:gdLst/>
            <a:ahLst/>
            <a:cxnLst/>
            <a:rect l="l" t="t" r="r" b="b"/>
            <a:pathLst>
              <a:path w="66675" h="45084">
                <a:moveTo>
                  <a:pt x="7572" y="44753"/>
                </a:moveTo>
                <a:lnTo>
                  <a:pt x="3858" y="43811"/>
                </a:lnTo>
                <a:lnTo>
                  <a:pt x="2263" y="42616"/>
                </a:lnTo>
                <a:lnTo>
                  <a:pt x="278" y="39274"/>
                </a:lnTo>
                <a:lnTo>
                  <a:pt x="0" y="37251"/>
                </a:lnTo>
                <a:lnTo>
                  <a:pt x="1006" y="33457"/>
                </a:lnTo>
                <a:lnTo>
                  <a:pt x="2258" y="31848"/>
                </a:lnTo>
                <a:lnTo>
                  <a:pt x="3960" y="30890"/>
                </a:lnTo>
                <a:lnTo>
                  <a:pt x="56704" y="263"/>
                </a:lnTo>
                <a:lnTo>
                  <a:pt x="66149" y="7544"/>
                </a:lnTo>
                <a:lnTo>
                  <a:pt x="65148" y="11269"/>
                </a:lnTo>
                <a:lnTo>
                  <a:pt x="63934" y="12856"/>
                </a:lnTo>
                <a:lnTo>
                  <a:pt x="11184" y="43477"/>
                </a:lnTo>
                <a:lnTo>
                  <a:pt x="9541" y="44467"/>
                </a:lnTo>
                <a:lnTo>
                  <a:pt x="7572" y="44753"/>
                </a:lnTo>
                <a:close/>
              </a:path>
            </a:pathLst>
          </a:custGeom>
          <a:solidFill>
            <a:srgbClr val="EBD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106519" y="6642138"/>
            <a:ext cx="66675" cy="45085"/>
          </a:xfrm>
          <a:custGeom>
            <a:avLst/>
            <a:gdLst/>
            <a:ahLst/>
            <a:cxnLst/>
            <a:rect l="l" t="t" r="r" b="b"/>
            <a:pathLst>
              <a:path w="66675" h="45084">
                <a:moveTo>
                  <a:pt x="58588" y="44763"/>
                </a:moveTo>
                <a:lnTo>
                  <a:pt x="56618" y="44478"/>
                </a:lnTo>
                <a:lnTo>
                  <a:pt x="54975" y="43488"/>
                </a:lnTo>
                <a:lnTo>
                  <a:pt x="2226" y="12872"/>
                </a:lnTo>
                <a:lnTo>
                  <a:pt x="1006" y="11285"/>
                </a:lnTo>
                <a:lnTo>
                  <a:pt x="0" y="7550"/>
                </a:lnTo>
                <a:lnTo>
                  <a:pt x="256" y="5559"/>
                </a:lnTo>
                <a:lnTo>
                  <a:pt x="2183" y="2211"/>
                </a:lnTo>
                <a:lnTo>
                  <a:pt x="3767" y="995"/>
                </a:lnTo>
                <a:lnTo>
                  <a:pt x="7481" y="0"/>
                </a:lnTo>
                <a:lnTo>
                  <a:pt x="9461" y="274"/>
                </a:lnTo>
                <a:lnTo>
                  <a:pt x="62200" y="30900"/>
                </a:lnTo>
                <a:lnTo>
                  <a:pt x="63907" y="31858"/>
                </a:lnTo>
                <a:lnTo>
                  <a:pt x="65154" y="33467"/>
                </a:lnTo>
                <a:lnTo>
                  <a:pt x="66165" y="37261"/>
                </a:lnTo>
                <a:lnTo>
                  <a:pt x="65887" y="39285"/>
                </a:lnTo>
                <a:lnTo>
                  <a:pt x="63902" y="42627"/>
                </a:lnTo>
                <a:lnTo>
                  <a:pt x="62307" y="43822"/>
                </a:lnTo>
                <a:lnTo>
                  <a:pt x="58588" y="44763"/>
                </a:lnTo>
                <a:close/>
              </a:path>
            </a:pathLst>
          </a:custGeom>
          <a:solidFill>
            <a:srgbClr val="EBD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869941" y="6450162"/>
            <a:ext cx="186055" cy="335280"/>
          </a:xfrm>
          <a:custGeom>
            <a:avLst/>
            <a:gdLst/>
            <a:ahLst/>
            <a:cxnLst/>
            <a:rect l="l" t="t" r="r" b="b"/>
            <a:pathLst>
              <a:path w="186054" h="335279">
                <a:moveTo>
                  <a:pt x="101057" y="334824"/>
                </a:moveTo>
                <a:lnTo>
                  <a:pt x="5538" y="334824"/>
                </a:lnTo>
                <a:lnTo>
                  <a:pt x="5687" y="327715"/>
                </a:lnTo>
                <a:lnTo>
                  <a:pt x="5934" y="320762"/>
                </a:lnTo>
                <a:lnTo>
                  <a:pt x="3922" y="312878"/>
                </a:lnTo>
                <a:lnTo>
                  <a:pt x="3580" y="311764"/>
                </a:lnTo>
                <a:lnTo>
                  <a:pt x="3189" y="310677"/>
                </a:lnTo>
                <a:lnTo>
                  <a:pt x="2252" y="307346"/>
                </a:lnTo>
                <a:lnTo>
                  <a:pt x="1188" y="304047"/>
                </a:lnTo>
                <a:lnTo>
                  <a:pt x="0" y="300797"/>
                </a:lnTo>
                <a:lnTo>
                  <a:pt x="17485" y="296356"/>
                </a:lnTo>
                <a:lnTo>
                  <a:pt x="65186" y="271317"/>
                </a:lnTo>
                <a:lnTo>
                  <a:pt x="100458" y="232757"/>
                </a:lnTo>
                <a:lnTo>
                  <a:pt x="123324" y="185394"/>
                </a:lnTo>
                <a:lnTo>
                  <a:pt x="133223" y="131562"/>
                </a:lnTo>
                <a:lnTo>
                  <a:pt x="132872" y="113281"/>
                </a:lnTo>
                <a:lnTo>
                  <a:pt x="119084" y="60447"/>
                </a:lnTo>
                <a:lnTo>
                  <a:pt x="87486" y="18857"/>
                </a:lnTo>
                <a:lnTo>
                  <a:pt x="58935" y="0"/>
                </a:lnTo>
                <a:lnTo>
                  <a:pt x="63677" y="134"/>
                </a:lnTo>
                <a:lnTo>
                  <a:pt x="103761" y="9176"/>
                </a:lnTo>
                <a:lnTo>
                  <a:pt x="145770" y="35610"/>
                </a:lnTo>
                <a:lnTo>
                  <a:pt x="176615" y="79986"/>
                </a:lnTo>
                <a:lnTo>
                  <a:pt x="185954" y="129198"/>
                </a:lnTo>
                <a:lnTo>
                  <a:pt x="184979" y="145985"/>
                </a:lnTo>
                <a:lnTo>
                  <a:pt x="173092" y="190190"/>
                </a:lnTo>
                <a:lnTo>
                  <a:pt x="151894" y="227662"/>
                </a:lnTo>
                <a:lnTo>
                  <a:pt x="135633" y="250264"/>
                </a:lnTo>
                <a:lnTo>
                  <a:pt x="126267" y="263389"/>
                </a:lnTo>
                <a:lnTo>
                  <a:pt x="105049" y="306307"/>
                </a:lnTo>
                <a:lnTo>
                  <a:pt x="101282" y="331267"/>
                </a:lnTo>
                <a:lnTo>
                  <a:pt x="101057" y="334824"/>
                </a:lnTo>
                <a:close/>
              </a:path>
            </a:pathLst>
          </a:custGeom>
          <a:solidFill>
            <a:srgbClr val="F1C2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875169" y="6770543"/>
            <a:ext cx="97289" cy="9818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879616" y="6831637"/>
            <a:ext cx="87630" cy="0"/>
          </a:xfrm>
          <a:custGeom>
            <a:avLst/>
            <a:gdLst/>
            <a:ahLst/>
            <a:cxnLst/>
            <a:rect l="l" t="t" r="r" b="b"/>
            <a:pathLst>
              <a:path w="87629">
                <a:moveTo>
                  <a:pt x="0" y="0"/>
                </a:moveTo>
                <a:lnTo>
                  <a:pt x="87379" y="0"/>
                </a:lnTo>
              </a:path>
            </a:pathLst>
          </a:custGeom>
          <a:ln w="11758">
            <a:solidFill>
              <a:srgbClr val="C7C7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1102733" y="683807"/>
            <a:ext cx="3408045" cy="15916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8425" algn="ctr">
              <a:lnSpc>
                <a:spcPct val="116100"/>
              </a:lnSpc>
              <a:spcBef>
                <a:spcPts val="100"/>
              </a:spcBef>
            </a:pPr>
            <a:r>
              <a:rPr b="1" spc="-10" dirty="0">
                <a:solidFill>
                  <a:schemeClr val="bg1"/>
                </a:solidFill>
                <a:latin typeface="Arial"/>
                <a:cs typeface="Arial"/>
              </a:rPr>
              <a:t>Physical harm: </a:t>
            </a:r>
            <a:r>
              <a:rPr spc="-5" dirty="0">
                <a:solidFill>
                  <a:schemeClr val="bg1"/>
                </a:solidFill>
                <a:latin typeface="Arial"/>
                <a:cs typeface="Arial"/>
              </a:rPr>
              <a:t>The </a:t>
            </a:r>
            <a:r>
              <a:rPr spc="-10" dirty="0">
                <a:solidFill>
                  <a:schemeClr val="bg1"/>
                </a:solidFill>
                <a:latin typeface="Arial"/>
                <a:cs typeface="Arial"/>
              </a:rPr>
              <a:t>person with bullying  behavior </a:t>
            </a:r>
            <a:r>
              <a:rPr spc="-5" dirty="0">
                <a:solidFill>
                  <a:schemeClr val="bg1"/>
                </a:solidFill>
                <a:latin typeface="Arial"/>
                <a:cs typeface="Arial"/>
              </a:rPr>
              <a:t>is </a:t>
            </a:r>
            <a:r>
              <a:rPr spc="-10" dirty="0">
                <a:solidFill>
                  <a:schemeClr val="bg1"/>
                </a:solidFill>
                <a:latin typeface="Arial"/>
                <a:cs typeface="Arial"/>
              </a:rPr>
              <a:t>known </a:t>
            </a:r>
            <a:r>
              <a:rPr spc="-5" dirty="0">
                <a:solidFill>
                  <a:schemeClr val="bg1"/>
                </a:solidFill>
                <a:latin typeface="Arial"/>
                <a:cs typeface="Arial"/>
              </a:rPr>
              <a:t>to </a:t>
            </a:r>
            <a:r>
              <a:rPr spc="-10" dirty="0">
                <a:solidFill>
                  <a:schemeClr val="bg1"/>
                </a:solidFill>
                <a:latin typeface="Arial"/>
                <a:cs typeface="Arial"/>
              </a:rPr>
              <a:t>assault people </a:t>
            </a:r>
            <a:r>
              <a:rPr spc="-5" dirty="0">
                <a:solidFill>
                  <a:schemeClr val="bg1"/>
                </a:solidFill>
                <a:latin typeface="Arial"/>
                <a:cs typeface="Arial"/>
              </a:rPr>
              <a:t>or  </a:t>
            </a:r>
            <a:r>
              <a:rPr spc="-10" dirty="0">
                <a:solidFill>
                  <a:schemeClr val="bg1"/>
                </a:solidFill>
                <a:latin typeface="Arial"/>
                <a:cs typeface="Arial"/>
              </a:rPr>
              <a:t>there </a:t>
            </a:r>
            <a:r>
              <a:rPr spc="-5" dirty="0">
                <a:solidFill>
                  <a:schemeClr val="bg1"/>
                </a:solidFill>
                <a:latin typeface="Arial"/>
                <a:cs typeface="Arial"/>
              </a:rPr>
              <a:t>is a fear </a:t>
            </a:r>
            <a:r>
              <a:rPr spc="-10" dirty="0">
                <a:solidFill>
                  <a:schemeClr val="bg1"/>
                </a:solidFill>
                <a:latin typeface="Arial"/>
                <a:cs typeface="Arial"/>
              </a:rPr>
              <a:t>they </a:t>
            </a:r>
            <a:r>
              <a:rPr spc="-5" dirty="0">
                <a:solidFill>
                  <a:schemeClr val="bg1"/>
                </a:solidFill>
                <a:latin typeface="Arial"/>
                <a:cs typeface="Arial"/>
              </a:rPr>
              <a:t>will </a:t>
            </a:r>
            <a:r>
              <a:rPr spc="-10" dirty="0">
                <a:solidFill>
                  <a:schemeClr val="bg1"/>
                </a:solidFill>
                <a:latin typeface="Arial"/>
                <a:cs typeface="Arial"/>
              </a:rPr>
              <a:t>assault anyone who  tries </a:t>
            </a:r>
            <a:r>
              <a:rPr spc="-5" dirty="0">
                <a:solidFill>
                  <a:schemeClr val="bg1"/>
                </a:solidFill>
                <a:latin typeface="Arial"/>
                <a:cs typeface="Arial"/>
              </a:rPr>
              <a:t>to </a:t>
            </a:r>
            <a:r>
              <a:rPr spc="-10" dirty="0">
                <a:solidFill>
                  <a:schemeClr val="bg1"/>
                </a:solidFill>
                <a:latin typeface="Arial"/>
                <a:cs typeface="Arial"/>
              </a:rPr>
              <a:t>help.</a:t>
            </a:r>
            <a:endParaRPr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099711" y="1017220"/>
            <a:ext cx="3559810" cy="12393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3300"/>
              </a:lnSpc>
              <a:spcBef>
                <a:spcPts val="100"/>
              </a:spcBef>
            </a:pPr>
            <a:r>
              <a:rPr b="1" spc="-5" dirty="0">
                <a:solidFill>
                  <a:schemeClr val="bg1"/>
                </a:solidFill>
                <a:latin typeface="Arial"/>
                <a:cs typeface="Arial"/>
              </a:rPr>
              <a:t>Retaliation: </a:t>
            </a:r>
            <a:r>
              <a:rPr spc="-5" dirty="0">
                <a:solidFill>
                  <a:schemeClr val="bg1"/>
                </a:solidFill>
                <a:latin typeface="Arial"/>
                <a:cs typeface="Arial"/>
              </a:rPr>
              <a:t>There is a fear that the  person with bullying behavior will target  anyone who tries </a:t>
            </a:r>
            <a:r>
              <a:rPr dirty="0">
                <a:solidFill>
                  <a:schemeClr val="bg1"/>
                </a:solidFill>
                <a:latin typeface="Arial"/>
                <a:cs typeface="Arial"/>
              </a:rPr>
              <a:t>to </a:t>
            </a:r>
            <a:r>
              <a:rPr spc="-5" dirty="0">
                <a:solidFill>
                  <a:schemeClr val="bg1"/>
                </a:solidFill>
                <a:latin typeface="Arial"/>
                <a:cs typeface="Arial"/>
              </a:rPr>
              <a:t>stop</a:t>
            </a:r>
            <a:r>
              <a:rPr spc="-1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schemeClr val="bg1"/>
                </a:solidFill>
                <a:latin typeface="Arial"/>
                <a:cs typeface="Arial"/>
              </a:rPr>
              <a:t>them.</a:t>
            </a:r>
            <a:endParaRPr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330217" y="4849051"/>
            <a:ext cx="3329304" cy="9414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4599"/>
              </a:lnSpc>
              <a:spcBef>
                <a:spcPts val="100"/>
              </a:spcBef>
            </a:pPr>
            <a:r>
              <a:rPr lang="en-US" b="1" spc="-5" dirty="0">
                <a:solidFill>
                  <a:schemeClr val="bg1"/>
                </a:solidFill>
                <a:latin typeface="Arial"/>
                <a:cs typeface="Arial"/>
              </a:rPr>
              <a:t>Other Ideas: What other unsafe situations might there be?</a:t>
            </a:r>
            <a:endParaRPr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80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Diana Strouth</cp:lastModifiedBy>
  <cp:revision>1</cp:revision>
  <dcterms:created xsi:type="dcterms:W3CDTF">2024-10-30T01:46:41Z</dcterms:created>
  <dcterms:modified xsi:type="dcterms:W3CDTF">2024-10-30T01:56:40Z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2024-08-12T00:00:00Z</vt:filetime>
  </property>
  <property fmtid="{D5CDD505-2E9C-101B-9397-08002B2CF9AE}" pid="3" name="Creator">
    <vt:lpwstr>PDFium</vt:lpwstr>
  </property>
  <property fmtid="{D5CDD505-2E9C-101B-9397-08002B2CF9AE}" pid="4" name="LastSaved">
    <vt:filetime>2024-08-12T00:00:00Z</vt:filetime>
  </property>
</Properties>
</file>