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7CA57-6008-4126-BFC7-002463F5BB0A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42C27-6FE5-469F-819E-178226F80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45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5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2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5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7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30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8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3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6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2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4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95B72-D051-431D-8D6F-BDC46858743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6F2D4-EA68-47D6-8E25-35089E1EE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3757" y="96593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3760" y="1807336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3759" y="3518079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3758" y="5228822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0442" y="96593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90442" y="1807336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90442" y="3517007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190442" y="5227750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1907" y="482303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omic Sans MS" panose="030F0702030302020204" pitchFamily="66" charset="0"/>
              </a:rPr>
              <a:t>Physical Aggression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40387" y="399665"/>
            <a:ext cx="5605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Pushing, shoving, tripping, hitting, etc.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9741" y="1882233"/>
            <a:ext cx="58064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Telling someone you will beat them up, or they better watch out, cursing at them so they are afraid of you, etc.  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665" y="2056189"/>
            <a:ext cx="5591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omic Sans MS" panose="030F0702030302020204" pitchFamily="66" charset="0"/>
              </a:rPr>
              <a:t>Verbal Aggression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009" y="5636323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omic Sans MS" panose="030F0702030302020204" pitchFamily="66" charset="0"/>
              </a:rPr>
              <a:t>Harassment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47187" y="3711039"/>
            <a:ext cx="5591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Insults, name calling, unwanted teasing, lying about you to make you look bad, etc. 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6350" y="5359323"/>
            <a:ext cx="55915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Comic Sans MS" panose="030F0702030302020204" pitchFamily="66" charset="0"/>
              </a:rPr>
              <a:t>Repeatedly</a:t>
            </a:r>
            <a:r>
              <a:rPr lang="en-US" sz="2000" b="1" dirty="0" smtClean="0">
                <a:latin typeface="Comic Sans MS" panose="030F0702030302020204" pitchFamily="66" charset="0"/>
              </a:rPr>
              <a:t>-bumping into you on purpose; patting your head even when you tell them to stop; insulting something about who you are, etc.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9665" y="3977640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Verbal Abuse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6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3757" y="96593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3760" y="1807336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3759" y="3518079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latin typeface="Comic Sans MS" panose="030F0702030302020204" pitchFamily="66" charset="0"/>
              </a:rPr>
              <a:t>Vandalism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3758" y="5228822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0442" y="96593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90442" y="1807336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90442" y="3517007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latin typeface="Comic Sans MS" panose="030F0702030302020204" pitchFamily="66" charset="0"/>
              </a:rPr>
              <a:t>Intentionally-</a:t>
            </a:r>
            <a:r>
              <a:rPr lang="en-US" sz="2400" b="1" dirty="0" smtClean="0">
                <a:latin typeface="Comic Sans MS" panose="030F0702030302020204" pitchFamily="66" charset="0"/>
              </a:rPr>
              <a:t>breaking, writing or drawing on the property of others; etc.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90442" y="5226846"/>
            <a:ext cx="5823401" cy="1588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3757" y="528350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Cyberbullying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90439" y="96593"/>
            <a:ext cx="57120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mic Sans MS" panose="030F0702030302020204" pitchFamily="66" charset="0"/>
              </a:rPr>
              <a:t>Sending you mean messages or unwanted pictures </a:t>
            </a:r>
            <a:r>
              <a:rPr lang="en-US" sz="2000" b="1" u="sng" dirty="0" smtClean="0">
                <a:latin typeface="Comic Sans MS" panose="030F0702030302020204" pitchFamily="66" charset="0"/>
              </a:rPr>
              <a:t>online</a:t>
            </a:r>
            <a:r>
              <a:rPr lang="en-US" sz="2000" b="1" dirty="0" smtClean="0">
                <a:latin typeface="Comic Sans MS" panose="030F0702030302020204" pitchFamily="66" charset="0"/>
              </a:rPr>
              <a:t> to upset you; posting insulting comments about your postings; sending you threats to harm you or for you to harm yourself; etc.   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2260" y="2186034"/>
            <a:ext cx="5591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Kicking, screaming, cursing, throwing things, etc. 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665" y="2230226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Violent Outburst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5575" y="5636323"/>
            <a:ext cx="5591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Theft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50647" y="5236213"/>
            <a:ext cx="5591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Taking someone’s property without permission; Keeping someone’s property from them or hiding it from them; etc.  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95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170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8</cp:revision>
  <cp:lastPrinted>2017-11-09T20:27:10Z</cp:lastPrinted>
  <dcterms:created xsi:type="dcterms:W3CDTF">2017-10-29T19:31:00Z</dcterms:created>
  <dcterms:modified xsi:type="dcterms:W3CDTF">2017-11-09T20:27:24Z</dcterms:modified>
</cp:coreProperties>
</file>