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tement Strips" id="{2C71878A-5396-49F8-932E-056E9D947B5F}">
          <p14:sldIdLst>
            <p14:sldId id="256"/>
            <p14:sldId id="257"/>
          </p14:sldIdLst>
        </p14:section>
        <p14:section name="Blank Statements" id="{13CF9DD5-8C36-4761-8362-70CE03671F92}">
          <p14:sldIdLst>
            <p14:sldId id="258"/>
          </p14:sldIdLst>
        </p14:section>
        <p14:section name="Scenarios" id="{B2AF3A82-1B14-4E71-9DE5-1AC1E327ED66}">
          <p14:sldIdLst>
            <p14:sldId id="259"/>
            <p14:sldId id="261"/>
            <p14:sldId id="260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2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D7619-72C2-42A8-AFA2-5607A326B51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EC00-5C61-4474-94C0-99B5BA625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362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D7619-72C2-42A8-AFA2-5607A326B51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EC00-5C61-4474-94C0-99B5BA625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98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D7619-72C2-42A8-AFA2-5607A326B51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EC00-5C61-4474-94C0-99B5BA625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84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D7619-72C2-42A8-AFA2-5607A326B51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EC00-5C61-4474-94C0-99B5BA625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530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D7619-72C2-42A8-AFA2-5607A326B51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EC00-5C61-4474-94C0-99B5BA625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99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D7619-72C2-42A8-AFA2-5607A326B51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EC00-5C61-4474-94C0-99B5BA625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591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D7619-72C2-42A8-AFA2-5607A326B51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EC00-5C61-4474-94C0-99B5BA625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67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D7619-72C2-42A8-AFA2-5607A326B51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EC00-5C61-4474-94C0-99B5BA625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644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D7619-72C2-42A8-AFA2-5607A326B51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EC00-5C61-4474-94C0-99B5BA625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704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D7619-72C2-42A8-AFA2-5607A326B51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EC00-5C61-4474-94C0-99B5BA625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64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D7619-72C2-42A8-AFA2-5607A326B51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EC00-5C61-4474-94C0-99B5BA625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916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D7619-72C2-42A8-AFA2-5607A326B51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4EC00-5C61-4474-94C0-99B5BA625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623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7640" y="12192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7640" y="121158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7640" y="454914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7640" y="345948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7640" y="570738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67640" y="236982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42440" y="278517"/>
            <a:ext cx="11752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Make good eye contact when you listen.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302" y="1251273"/>
            <a:ext cx="11752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Think about how the other person feels.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4839" y="2397651"/>
            <a:ext cx="11752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Offer solutions to problems.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7239" y="3574939"/>
            <a:ext cx="11752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Disagree with respect.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4839" y="4862334"/>
            <a:ext cx="11752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Be dependable and true to your word.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6020574"/>
            <a:ext cx="11752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Respect the </a:t>
            </a:r>
            <a:r>
              <a:rPr lang="en-US" sz="4000" dirty="0" smtClean="0">
                <a:latin typeface="Comic Sans MS" panose="030F0702030302020204" pitchFamily="66" charset="0"/>
              </a:rPr>
              <a:t>culture </a:t>
            </a:r>
            <a:r>
              <a:rPr lang="en-US" sz="4000" smtClean="0">
                <a:latin typeface="Comic Sans MS" panose="030F0702030302020204" pitchFamily="66" charset="0"/>
              </a:rPr>
              <a:t>of others</a:t>
            </a:r>
            <a:r>
              <a:rPr lang="en-US" sz="4000" smtClean="0">
                <a:latin typeface="Comic Sans MS" panose="030F0702030302020204" pitchFamily="66" charset="0"/>
              </a:rPr>
              <a:t>.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60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7640" y="12192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7640" y="121158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7640" y="454914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7640" y="345948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7640" y="570738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67640" y="236982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42440" y="278517"/>
            <a:ext cx="11752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Call the person mean names to hurt them.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302" y="1251273"/>
            <a:ext cx="11752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Tell others not to friend the person.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4839" y="2397651"/>
            <a:ext cx="11752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Act to keep the person out of your group.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7239" y="3574939"/>
            <a:ext cx="11752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Take the person’s things or hide it from them.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9288" y="4588833"/>
            <a:ext cx="11752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Send mean text messages to the person.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643" y="5851297"/>
            <a:ext cx="11752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Spread rumors to embarrass the person.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114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7640" y="12192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7640" y="121158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7640" y="454914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7640" y="345948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7640" y="570738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67640" y="2369820"/>
            <a:ext cx="11902440" cy="1021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41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289" y="279918"/>
            <a:ext cx="1177523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Scenario A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A </a:t>
            </a:r>
            <a:r>
              <a:rPr lang="en-US" sz="2400" dirty="0">
                <a:latin typeface="Comic Sans MS" panose="030F0702030302020204" pitchFamily="66" charset="0"/>
              </a:rPr>
              <a:t>group </a:t>
            </a:r>
            <a:r>
              <a:rPr lang="en-US" sz="2400" dirty="0" smtClean="0">
                <a:latin typeface="Comic Sans MS" panose="030F0702030302020204" pitchFamily="66" charset="0"/>
              </a:rPr>
              <a:t>of students </a:t>
            </a:r>
            <a:r>
              <a:rPr lang="en-US" sz="2400" dirty="0">
                <a:latin typeface="Comic Sans MS" panose="030F0702030302020204" pitchFamily="66" charset="0"/>
              </a:rPr>
              <a:t>who are </a:t>
            </a:r>
            <a:r>
              <a:rPr lang="en-US" sz="2400" dirty="0" smtClean="0">
                <a:latin typeface="Comic Sans MS" panose="030F0702030302020204" pitchFamily="66" charset="0"/>
              </a:rPr>
              <a:t>in a school club sit </a:t>
            </a:r>
            <a:r>
              <a:rPr lang="en-US" sz="2400" dirty="0">
                <a:latin typeface="Comic Sans MS" panose="030F0702030302020204" pitchFamily="66" charset="0"/>
              </a:rPr>
              <a:t>together during lunch every day. W</a:t>
            </a:r>
            <a:r>
              <a:rPr lang="en-US" sz="2400" dirty="0" smtClean="0">
                <a:latin typeface="Comic Sans MS" panose="030F0702030302020204" pitchFamily="66" charset="0"/>
              </a:rPr>
              <a:t>hen </a:t>
            </a:r>
            <a:r>
              <a:rPr lang="en-US" sz="2400" dirty="0">
                <a:latin typeface="Comic Sans MS" panose="030F0702030302020204" pitchFamily="66" charset="0"/>
              </a:rPr>
              <a:t>someone who isn’t a part of the club </a:t>
            </a:r>
            <a:r>
              <a:rPr lang="en-US" sz="2400" dirty="0" smtClean="0">
                <a:latin typeface="Comic Sans MS" panose="030F0702030302020204" pitchFamily="66" charset="0"/>
              </a:rPr>
              <a:t>tries to sit </a:t>
            </a:r>
            <a:r>
              <a:rPr lang="en-US" sz="2400" dirty="0">
                <a:latin typeface="Comic Sans MS" panose="030F0702030302020204" pitchFamily="66" charset="0"/>
              </a:rPr>
              <a:t>at the same </a:t>
            </a:r>
            <a:r>
              <a:rPr lang="en-US" sz="2400" dirty="0" smtClean="0">
                <a:latin typeface="Comic Sans MS" panose="030F0702030302020204" pitchFamily="66" charset="0"/>
              </a:rPr>
              <a:t>table.  The club members scoot closer together and do </a:t>
            </a:r>
            <a:r>
              <a:rPr lang="en-US" sz="2400" dirty="0">
                <a:latin typeface="Comic Sans MS" panose="030F0702030302020204" pitchFamily="66" charset="0"/>
              </a:rPr>
              <a:t>not </a:t>
            </a:r>
            <a:r>
              <a:rPr lang="en-US" sz="2400" dirty="0" smtClean="0">
                <a:latin typeface="Comic Sans MS" panose="030F0702030302020204" pitchFamily="66" charset="0"/>
              </a:rPr>
              <a:t>talk to them . 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What ways can you make the student feel included?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endParaRPr lang="en-US" sz="2400" dirty="0" smtClean="0">
              <a:latin typeface="Comic Sans MS" panose="030F0702030302020204" pitchFamily="66" charset="0"/>
            </a:endParaRP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endParaRPr lang="en-US" sz="2400" dirty="0" smtClean="0">
              <a:latin typeface="Comic Sans MS" panose="030F0702030302020204" pitchFamily="66" charset="0"/>
            </a:endParaRPr>
          </a:p>
          <a:p>
            <a:endParaRPr lang="en-US" sz="2400" dirty="0" smtClean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What ways can you show kindness to the student being excluded?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342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789" y="-191126"/>
            <a:ext cx="1177523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Scenario B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A </a:t>
            </a:r>
            <a:r>
              <a:rPr lang="en-US" sz="2400" dirty="0">
                <a:latin typeface="Comic Sans MS" panose="030F0702030302020204" pitchFamily="66" charset="0"/>
              </a:rPr>
              <a:t>group of students go to school </a:t>
            </a:r>
            <a:r>
              <a:rPr lang="en-US" sz="2400" dirty="0" smtClean="0">
                <a:latin typeface="Comic Sans MS" panose="030F0702030302020204" pitchFamily="66" charset="0"/>
              </a:rPr>
              <a:t>events </a:t>
            </a:r>
            <a:r>
              <a:rPr lang="en-US" sz="2400" dirty="0">
                <a:latin typeface="Comic Sans MS" panose="030F0702030302020204" pitchFamily="66" charset="0"/>
              </a:rPr>
              <a:t>together </a:t>
            </a:r>
            <a:r>
              <a:rPr lang="en-US" sz="2400" dirty="0" smtClean="0">
                <a:latin typeface="Comic Sans MS" panose="030F0702030302020204" pitchFamily="66" charset="0"/>
              </a:rPr>
              <a:t>wearing similar clothes.  </a:t>
            </a:r>
            <a:r>
              <a:rPr lang="en-US" sz="2400" dirty="0">
                <a:latin typeface="Comic Sans MS" panose="030F0702030302020204" pitchFamily="66" charset="0"/>
              </a:rPr>
              <a:t>They </a:t>
            </a:r>
            <a:r>
              <a:rPr lang="en-US" sz="2400" dirty="0" smtClean="0">
                <a:latin typeface="Comic Sans MS" panose="030F0702030302020204" pitchFamily="66" charset="0"/>
              </a:rPr>
              <a:t>make faces when others try to talk with them and will ignore others.  </a:t>
            </a:r>
          </a:p>
          <a:p>
            <a:endParaRPr lang="en-US" sz="2400" dirty="0" smtClean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What ways could this social group make others feel included?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endParaRPr lang="en-US" sz="2400" dirty="0" smtClean="0">
              <a:latin typeface="Comic Sans MS" panose="030F0702030302020204" pitchFamily="66" charset="0"/>
            </a:endParaRP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endParaRPr lang="en-US" sz="2400" dirty="0" smtClean="0">
              <a:latin typeface="Comic Sans MS" panose="030F0702030302020204" pitchFamily="66" charset="0"/>
            </a:endParaRPr>
          </a:p>
          <a:p>
            <a:endParaRPr lang="en-US" sz="2400" dirty="0" smtClean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What ways could this social group show kindness to the students feeling excluded?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217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715" y="138250"/>
            <a:ext cx="1177523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Scenario C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A student is going around whispering to others and sending text messages not to friend  a new student at school. 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What ways can you make the new student feel welcomed?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endParaRPr lang="en-US" sz="2400" dirty="0" smtClean="0">
              <a:latin typeface="Comic Sans MS" panose="030F0702030302020204" pitchFamily="66" charset="0"/>
            </a:endParaRPr>
          </a:p>
          <a:p>
            <a:endParaRPr lang="en-US" sz="2400" dirty="0" smtClean="0">
              <a:latin typeface="Comic Sans MS" panose="030F0702030302020204" pitchFamily="66" charset="0"/>
            </a:endParaRP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endParaRPr lang="en-US" sz="2400" dirty="0" smtClean="0">
              <a:latin typeface="Comic Sans MS" panose="030F0702030302020204" pitchFamily="66" charset="0"/>
            </a:endParaRPr>
          </a:p>
          <a:p>
            <a:endParaRPr lang="en-US" sz="2400" dirty="0" smtClean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What ways can you show kindness to new students at school?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971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715" y="138250"/>
            <a:ext cx="1177523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Scenario </a:t>
            </a:r>
            <a:r>
              <a:rPr lang="en-US" sz="2400" dirty="0">
                <a:latin typeface="Comic Sans MS" panose="030F0702030302020204" pitchFamily="66" charset="0"/>
              </a:rPr>
              <a:t>D</a:t>
            </a:r>
            <a:endParaRPr lang="en-US" sz="2400" dirty="0" smtClean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A students is spreading embarrassing rumors about their friend and posting humiliating pictures online for others to also make mean comments on.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What ways can you help the target?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endParaRPr lang="en-US" sz="2400" dirty="0" smtClean="0">
              <a:latin typeface="Comic Sans MS" panose="030F0702030302020204" pitchFamily="66" charset="0"/>
            </a:endParaRPr>
          </a:p>
          <a:p>
            <a:endParaRPr lang="en-US" sz="2400" dirty="0" smtClean="0">
              <a:latin typeface="Comic Sans MS" panose="030F0702030302020204" pitchFamily="66" charset="0"/>
            </a:endParaRP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endParaRPr lang="en-US" sz="2400" dirty="0" smtClean="0">
              <a:latin typeface="Comic Sans MS" panose="030F0702030302020204" pitchFamily="66" charset="0"/>
            </a:endParaRPr>
          </a:p>
          <a:p>
            <a:endParaRPr lang="en-US" sz="2400" dirty="0" smtClean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What ways can you show kindness to the student being targeted?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515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308</Words>
  <Application>Microsoft Office PowerPoint</Application>
  <PresentationFormat>Widescreen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12</cp:revision>
  <cp:lastPrinted>2017-10-31T19:27:43Z</cp:lastPrinted>
  <dcterms:created xsi:type="dcterms:W3CDTF">2017-10-29T22:54:47Z</dcterms:created>
  <dcterms:modified xsi:type="dcterms:W3CDTF">2017-10-31T21:50:38Z</dcterms:modified>
</cp:coreProperties>
</file>