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256" r:id="rId3"/>
    <p:sldId id="259" r:id="rId4"/>
    <p:sldId id="258" r:id="rId5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ullying:  www.bullies.com" id="{C4132730-C93D-4506-96FD-4CE8B61654F1}">
          <p14:sldIdLst>
            <p14:sldId id="257"/>
          </p14:sldIdLst>
        </p14:section>
        <p14:section name="Conflict: www.bullies.com" id="{96CE1029-9250-4F5E-87F4-929C5A10A0AA}">
          <p14:sldIdLst>
            <p14:sldId id="256"/>
          </p14:sldIdLst>
        </p14:section>
        <p14:section name="Conflict Strips" id="{854C2EDA-B3AC-4F19-B857-53CE499A77B3}">
          <p14:sldIdLst>
            <p14:sldId id="259"/>
          </p14:sldIdLst>
        </p14:section>
        <p14:section name="Bullying Strips" id="{08ABFF9F-4A9F-401E-80FA-EBEE63E1FB39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066DF1-29C0-4EC0-AC89-184C0BA245B0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B397D-3776-416D-A9EF-E2AEDA87D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71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589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6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29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92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085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93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9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66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0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98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FCB90-BEE6-4B25-817C-59E63130842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B0A01-E9B7-4BB8-B142-A4970360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89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71401" y="141668"/>
            <a:ext cx="3796496" cy="31682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66071" y="141668"/>
            <a:ext cx="3796496" cy="31682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0741" y="141668"/>
            <a:ext cx="3796496" cy="31682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741" y="3477296"/>
            <a:ext cx="3796496" cy="3181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06939" y="3477296"/>
            <a:ext cx="3796496" cy="3181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171401" y="3471616"/>
            <a:ext cx="3796496" cy="3187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603" y="418093"/>
            <a:ext cx="39275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Bullying is based on an imbalance of power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8248" y="164458"/>
            <a:ext cx="36940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Comic Sans MS" panose="030F0702030302020204" pitchFamily="66" charset="0"/>
              </a:rPr>
              <a:t>a</a:t>
            </a:r>
            <a:r>
              <a:rPr lang="en-US" sz="4800" dirty="0" smtClean="0">
                <a:latin typeface="Comic Sans MS" panose="030F0702030302020204" pitchFamily="66" charset="0"/>
              </a:rPr>
              <a:t>nd an intent to harm on purpose.  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1117" y="158008"/>
            <a:ext cx="3587662" cy="3029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It happens repeatedly and can cause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817" y="3513093"/>
            <a:ext cx="37962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physical, emotional, and/or verbal harm.  The bullying 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1916" y="3791821"/>
            <a:ext cx="3546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does not stop when asked 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29300" y="3668079"/>
            <a:ext cx="33782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and should always be reported.</a:t>
            </a:r>
            <a:endParaRPr lang="en-US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920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71401" y="141668"/>
            <a:ext cx="3796496" cy="30460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66071" y="141668"/>
            <a:ext cx="3796496" cy="30460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0741" y="141668"/>
            <a:ext cx="3796496" cy="30460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741" y="3612524"/>
            <a:ext cx="3796496" cy="30460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17708" y="3612524"/>
            <a:ext cx="3796496" cy="30460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171401" y="3612524"/>
            <a:ext cx="3796496" cy="30460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9053" y="602888"/>
            <a:ext cx="37442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Conflict is a disagreement or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9118" y="510555"/>
            <a:ext cx="36926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difference of opinion.  There is 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92851" y="72460"/>
            <a:ext cx="33782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Comic Sans MS" panose="030F0702030302020204" pitchFamily="66" charset="0"/>
              </a:rPr>
              <a:t>equal power between those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883" y="3813786"/>
            <a:ext cx="379621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omic Sans MS" panose="030F0702030302020204" pitchFamily="66" charset="0"/>
              </a:rPr>
              <a:t>i</a:t>
            </a:r>
            <a:r>
              <a:rPr lang="en-US" sz="4000" dirty="0" smtClean="0">
                <a:latin typeface="Comic Sans MS" panose="030F0702030302020204" pitchFamily="66" charset="0"/>
              </a:rPr>
              <a:t>nvolved and usually happens once or on 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74904" y="3611634"/>
            <a:ext cx="33782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Comic Sans MS" panose="030F0702030302020204" pitchFamily="66" charset="0"/>
              </a:rPr>
              <a:t>o</a:t>
            </a:r>
            <a:r>
              <a:rPr lang="en-US" sz="4800" dirty="0" smtClean="0">
                <a:latin typeface="Comic Sans MS" panose="030F0702030302020204" pitchFamily="66" charset="0"/>
              </a:rPr>
              <a:t>ccasion.  All involved make an 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9443" y="3611634"/>
            <a:ext cx="33782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Comic Sans MS" panose="030F0702030302020204" pitchFamily="66" charset="0"/>
              </a:rPr>
              <a:t>e</a:t>
            </a:r>
            <a:r>
              <a:rPr lang="en-US" sz="4800" dirty="0" smtClean="0">
                <a:latin typeface="Comic Sans MS" panose="030F0702030302020204" pitchFamily="66" charset="0"/>
              </a:rPr>
              <a:t>ffort to resolve the situation.  </a:t>
            </a:r>
            <a:endParaRPr lang="en-US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049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663" y="157764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1662" y="182557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1662" y="3493388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1663" y="516120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1966" y="280046"/>
            <a:ext cx="115909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Pick a time the two of you can talk about your differences with a peer mediator.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966" y="1917740"/>
            <a:ext cx="115909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Work together to come up with a solution you both agree on.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566" y="3529162"/>
            <a:ext cx="119236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omic Sans MS" panose="030F0702030302020204" pitchFamily="66" charset="0"/>
              </a:rPr>
              <a:t>Listen to their side or point of view and make good eye contact.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0439" y="5345043"/>
            <a:ext cx="11590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Remain calm and avoid reacting with anger or aggression; look for what is in common.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292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663" y="157764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1662" y="182557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1662" y="3493388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1663" y="5161206"/>
            <a:ext cx="11951595" cy="15680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1966" y="280046"/>
            <a:ext cx="115909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Walk away from the situation and report the behavior of the one who is causing harm to you.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966" y="1917740"/>
            <a:ext cx="115909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 panose="030F0702030302020204" pitchFamily="66" charset="0"/>
              </a:rPr>
              <a:t>Ask for help with getting away from the one who constantly tries to upset you.</a:t>
            </a:r>
            <a:endParaRPr lang="en-US" sz="4000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566" y="3529162"/>
            <a:ext cx="119236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Avoid responding with anger or mean comments to the one who is continually saying mean words to you; go and report the situation.</a:t>
            </a:r>
            <a:endParaRPr lang="en-US" sz="32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0439" y="5345043"/>
            <a:ext cx="11590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Stay with others if someone keeps trying to annoy you on purpose. Inform an adult how you feel. 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990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218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18</cp:revision>
  <cp:lastPrinted>2017-11-10T00:46:02Z</cp:lastPrinted>
  <dcterms:created xsi:type="dcterms:W3CDTF">2017-11-03T16:01:25Z</dcterms:created>
  <dcterms:modified xsi:type="dcterms:W3CDTF">2017-11-10T00:59:12Z</dcterms:modified>
</cp:coreProperties>
</file>