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 Know Something About..." id="{39FE2A88-F32F-4939-9BD2-4C0DC81F18F7}">
          <p14:sldIdLst>
            <p14:sldId id="256"/>
          </p14:sldIdLst>
        </p14:section>
        <p14:section name="Student Scenarios" id="{A1D16B13-80AD-4000-82DC-D5475D6F127B}">
          <p14:sldIdLst>
            <p14:sldId id="257"/>
            <p14:sldId id="2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5" autoAdjust="0"/>
    <p:restoredTop sz="94660"/>
  </p:normalViewPr>
  <p:slideViewPr>
    <p:cSldViewPr snapToGrid="0">
      <p:cViewPr varScale="1">
        <p:scale>
          <a:sx n="74" d="100"/>
          <a:sy n="74" d="100"/>
        </p:scale>
        <p:origin x="102" y="11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A69899-0DF9-4DE0-A222-2B794F2CB9D1}"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50344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A69899-0DF9-4DE0-A222-2B794F2CB9D1}"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4288636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A69899-0DF9-4DE0-A222-2B794F2CB9D1}"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228062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A69899-0DF9-4DE0-A222-2B794F2CB9D1}"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2211435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A69899-0DF9-4DE0-A222-2B794F2CB9D1}"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1637013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A69899-0DF9-4DE0-A222-2B794F2CB9D1}" type="datetimeFigureOut">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1310647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A69899-0DF9-4DE0-A222-2B794F2CB9D1}" type="datetimeFigureOut">
              <a:rPr lang="en-US" smtClean="0"/>
              <a:t>11/9/2017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2834091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A69899-0DF9-4DE0-A222-2B794F2CB9D1}" type="datetimeFigureOut">
              <a:rPr lang="en-US" smtClean="0"/>
              <a:t>11/9/2017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1118705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A69899-0DF9-4DE0-A222-2B794F2CB9D1}" type="datetimeFigureOut">
              <a:rPr lang="en-US" smtClean="0"/>
              <a:t>11/9/2017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1681641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A69899-0DF9-4DE0-A222-2B794F2CB9D1}" type="datetimeFigureOut">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3295559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A69899-0DF9-4DE0-A222-2B794F2CB9D1}" type="datetimeFigureOut">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F0CBA0-125E-479F-88D4-F1A48072C9A1}" type="slidenum">
              <a:rPr lang="en-US" smtClean="0"/>
              <a:t>‹#›</a:t>
            </a:fld>
            <a:endParaRPr lang="en-US"/>
          </a:p>
        </p:txBody>
      </p:sp>
    </p:spTree>
    <p:extLst>
      <p:ext uri="{BB962C8B-B14F-4D97-AF65-F5344CB8AC3E}">
        <p14:creationId xmlns:p14="http://schemas.microsoft.com/office/powerpoint/2010/main" val="2334907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A69899-0DF9-4DE0-A222-2B794F2CB9D1}" type="datetimeFigureOut">
              <a:rPr lang="en-US" smtClean="0"/>
              <a:t>11/9/2017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F0CBA0-125E-479F-88D4-F1A48072C9A1}" type="slidenum">
              <a:rPr lang="en-US" smtClean="0"/>
              <a:t>‹#›</a:t>
            </a:fld>
            <a:endParaRPr lang="en-US"/>
          </a:p>
        </p:txBody>
      </p:sp>
    </p:spTree>
    <p:extLst>
      <p:ext uri="{BB962C8B-B14F-4D97-AF65-F5344CB8AC3E}">
        <p14:creationId xmlns:p14="http://schemas.microsoft.com/office/powerpoint/2010/main" val="1857150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4691" y="138544"/>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3141517" y="138543"/>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110839" y="3505198"/>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3141516" y="3505197"/>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172193" y="3505197"/>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ectangle 12"/>
          <p:cNvSpPr/>
          <p:nvPr/>
        </p:nvSpPr>
        <p:spPr>
          <a:xfrm>
            <a:off x="6158344" y="138543"/>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9144000" y="138543"/>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9202870" y="3505196"/>
            <a:ext cx="2881745" cy="321425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TextBox 15"/>
          <p:cNvSpPr txBox="1"/>
          <p:nvPr/>
        </p:nvSpPr>
        <p:spPr>
          <a:xfrm>
            <a:off x="422565" y="207815"/>
            <a:ext cx="2244437" cy="1200329"/>
          </a:xfrm>
          <a:prstGeom prst="rect">
            <a:avLst/>
          </a:prstGeom>
          <a:noFill/>
        </p:spPr>
        <p:txBody>
          <a:bodyPr wrap="square" rtlCol="0">
            <a:spAutoFit/>
          </a:bodyPr>
          <a:lstStyle/>
          <a:p>
            <a:pPr algn="ctr"/>
            <a:r>
              <a:rPr lang="en-US" dirty="0" smtClean="0">
                <a:latin typeface="Comic Sans MS" panose="030F0702030302020204" pitchFamily="66" charset="0"/>
              </a:rPr>
              <a:t>What is something good that happened to you this week?</a:t>
            </a:r>
            <a:endParaRPr lang="en-US" dirty="0">
              <a:latin typeface="Comic Sans MS" panose="030F0702030302020204" pitchFamily="66" charset="0"/>
            </a:endParaRPr>
          </a:p>
        </p:txBody>
      </p:sp>
      <p:sp>
        <p:nvSpPr>
          <p:cNvPr id="17" name="TextBox 16"/>
          <p:cNvSpPr txBox="1"/>
          <p:nvPr/>
        </p:nvSpPr>
        <p:spPr>
          <a:xfrm>
            <a:off x="3546764" y="249427"/>
            <a:ext cx="2050472" cy="923330"/>
          </a:xfrm>
          <a:prstGeom prst="rect">
            <a:avLst/>
          </a:prstGeom>
          <a:noFill/>
        </p:spPr>
        <p:txBody>
          <a:bodyPr wrap="square" rtlCol="0">
            <a:spAutoFit/>
          </a:bodyPr>
          <a:lstStyle/>
          <a:p>
            <a:pPr algn="ctr"/>
            <a:r>
              <a:rPr lang="en-US" dirty="0" smtClean="0">
                <a:latin typeface="Comic Sans MS" panose="030F0702030302020204" pitchFamily="66" charset="0"/>
              </a:rPr>
              <a:t>What is your favorite indoor activity?</a:t>
            </a:r>
            <a:endParaRPr lang="en-US" dirty="0">
              <a:latin typeface="Comic Sans MS" panose="030F0702030302020204" pitchFamily="66" charset="0"/>
            </a:endParaRPr>
          </a:p>
        </p:txBody>
      </p:sp>
      <p:sp>
        <p:nvSpPr>
          <p:cNvPr id="18" name="TextBox 17"/>
          <p:cNvSpPr txBox="1"/>
          <p:nvPr/>
        </p:nvSpPr>
        <p:spPr>
          <a:xfrm>
            <a:off x="6428509" y="240034"/>
            <a:ext cx="2289465" cy="923330"/>
          </a:xfrm>
          <a:prstGeom prst="rect">
            <a:avLst/>
          </a:prstGeom>
          <a:noFill/>
        </p:spPr>
        <p:txBody>
          <a:bodyPr wrap="square" rtlCol="0">
            <a:spAutoFit/>
          </a:bodyPr>
          <a:lstStyle/>
          <a:p>
            <a:pPr algn="ctr"/>
            <a:r>
              <a:rPr lang="en-US" dirty="0" smtClean="0">
                <a:latin typeface="Comic Sans MS" panose="030F0702030302020204" pitchFamily="66" charset="0"/>
              </a:rPr>
              <a:t>What is your favorite outdoor activity?</a:t>
            </a:r>
            <a:endParaRPr lang="en-US" dirty="0">
              <a:latin typeface="Comic Sans MS" panose="030F0702030302020204" pitchFamily="66" charset="0"/>
            </a:endParaRPr>
          </a:p>
        </p:txBody>
      </p:sp>
      <p:sp>
        <p:nvSpPr>
          <p:cNvPr id="19" name="TextBox 18"/>
          <p:cNvSpPr txBox="1"/>
          <p:nvPr/>
        </p:nvSpPr>
        <p:spPr>
          <a:xfrm>
            <a:off x="9434946" y="249427"/>
            <a:ext cx="2369127" cy="646331"/>
          </a:xfrm>
          <a:prstGeom prst="rect">
            <a:avLst/>
          </a:prstGeom>
          <a:noFill/>
        </p:spPr>
        <p:txBody>
          <a:bodyPr wrap="square" rtlCol="0">
            <a:spAutoFit/>
          </a:bodyPr>
          <a:lstStyle/>
          <a:p>
            <a:pPr algn="ctr"/>
            <a:r>
              <a:rPr lang="en-US" dirty="0" smtClean="0">
                <a:latin typeface="Comic Sans MS" panose="030F0702030302020204" pitchFamily="66" charset="0"/>
              </a:rPr>
              <a:t>What is your favorite meal?</a:t>
            </a:r>
            <a:endParaRPr lang="en-US" dirty="0">
              <a:latin typeface="Comic Sans MS" panose="030F0702030302020204" pitchFamily="66" charset="0"/>
            </a:endParaRPr>
          </a:p>
        </p:txBody>
      </p:sp>
      <p:sp>
        <p:nvSpPr>
          <p:cNvPr id="20" name="TextBox 19"/>
          <p:cNvSpPr txBox="1"/>
          <p:nvPr/>
        </p:nvSpPr>
        <p:spPr>
          <a:xfrm>
            <a:off x="387929" y="3528260"/>
            <a:ext cx="2327564" cy="923330"/>
          </a:xfrm>
          <a:prstGeom prst="rect">
            <a:avLst/>
          </a:prstGeom>
          <a:noFill/>
        </p:spPr>
        <p:txBody>
          <a:bodyPr wrap="square" rtlCol="0">
            <a:spAutoFit/>
          </a:bodyPr>
          <a:lstStyle/>
          <a:p>
            <a:pPr algn="ctr"/>
            <a:r>
              <a:rPr lang="en-US" dirty="0" smtClean="0">
                <a:latin typeface="Comic Sans MS" panose="030F0702030302020204" pitchFamily="66" charset="0"/>
              </a:rPr>
              <a:t>What is the most interesting animal to you and why?</a:t>
            </a:r>
            <a:endParaRPr lang="en-US" dirty="0">
              <a:latin typeface="Comic Sans MS" panose="030F0702030302020204" pitchFamily="66" charset="0"/>
            </a:endParaRPr>
          </a:p>
        </p:txBody>
      </p:sp>
      <p:sp>
        <p:nvSpPr>
          <p:cNvPr id="21" name="TextBox 20"/>
          <p:cNvSpPr txBox="1"/>
          <p:nvPr/>
        </p:nvSpPr>
        <p:spPr>
          <a:xfrm>
            <a:off x="3390897" y="3528260"/>
            <a:ext cx="2382982" cy="923330"/>
          </a:xfrm>
          <a:prstGeom prst="rect">
            <a:avLst/>
          </a:prstGeom>
          <a:noFill/>
        </p:spPr>
        <p:txBody>
          <a:bodyPr wrap="square" rtlCol="0">
            <a:spAutoFit/>
          </a:bodyPr>
          <a:lstStyle/>
          <a:p>
            <a:pPr algn="ctr"/>
            <a:r>
              <a:rPr lang="en-US" dirty="0" smtClean="0">
                <a:latin typeface="Comic Sans MS" panose="030F0702030302020204" pitchFamily="66" charset="0"/>
              </a:rPr>
              <a:t>If you could live anywhere on earth, where would it be?</a:t>
            </a:r>
            <a:endParaRPr lang="en-US" dirty="0">
              <a:latin typeface="Comic Sans MS" panose="030F0702030302020204" pitchFamily="66" charset="0"/>
            </a:endParaRPr>
          </a:p>
        </p:txBody>
      </p:sp>
      <p:sp>
        <p:nvSpPr>
          <p:cNvPr id="24" name="TextBox 23"/>
          <p:cNvSpPr txBox="1"/>
          <p:nvPr/>
        </p:nvSpPr>
        <p:spPr>
          <a:xfrm>
            <a:off x="6511622" y="3643791"/>
            <a:ext cx="2164788" cy="646331"/>
          </a:xfrm>
          <a:prstGeom prst="rect">
            <a:avLst/>
          </a:prstGeom>
          <a:noFill/>
        </p:spPr>
        <p:txBody>
          <a:bodyPr wrap="square" rtlCol="0">
            <a:spAutoFit/>
          </a:bodyPr>
          <a:lstStyle/>
          <a:p>
            <a:pPr algn="ctr"/>
            <a:r>
              <a:rPr lang="en-US" dirty="0" smtClean="0">
                <a:latin typeface="Comic Sans MS" panose="030F0702030302020204" pitchFamily="66" charset="0"/>
              </a:rPr>
              <a:t>What do you wish you could invent?</a:t>
            </a:r>
            <a:endParaRPr lang="en-US" dirty="0">
              <a:latin typeface="Comic Sans MS" panose="030F0702030302020204" pitchFamily="66" charset="0"/>
            </a:endParaRPr>
          </a:p>
        </p:txBody>
      </p:sp>
      <p:sp>
        <p:nvSpPr>
          <p:cNvPr id="25" name="TextBox 24"/>
          <p:cNvSpPr txBox="1"/>
          <p:nvPr/>
        </p:nvSpPr>
        <p:spPr>
          <a:xfrm>
            <a:off x="9497291" y="3583583"/>
            <a:ext cx="2244436" cy="1200329"/>
          </a:xfrm>
          <a:prstGeom prst="rect">
            <a:avLst/>
          </a:prstGeom>
          <a:noFill/>
        </p:spPr>
        <p:txBody>
          <a:bodyPr wrap="square" rtlCol="0">
            <a:spAutoFit/>
          </a:bodyPr>
          <a:lstStyle/>
          <a:p>
            <a:pPr algn="ctr"/>
            <a:r>
              <a:rPr lang="en-US" dirty="0" smtClean="0">
                <a:latin typeface="Comic Sans MS" panose="030F0702030302020204" pitchFamily="66" charset="0"/>
              </a:rPr>
              <a:t>What famous person do you wish you could meet and why?</a:t>
            </a:r>
            <a:endParaRPr lang="en-US" dirty="0">
              <a:latin typeface="Comic Sans MS" panose="030F0702030302020204" pitchFamily="66" charset="0"/>
            </a:endParaRPr>
          </a:p>
        </p:txBody>
      </p:sp>
    </p:spTree>
    <p:extLst>
      <p:ext uri="{BB962C8B-B14F-4D97-AF65-F5344CB8AC3E}">
        <p14:creationId xmlns:p14="http://schemas.microsoft.com/office/powerpoint/2010/main" val="2887535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103911"/>
            <a:ext cx="11942618" cy="2154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52400" y="2327565"/>
            <a:ext cx="11942618" cy="2154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52400" y="4551220"/>
            <a:ext cx="11942618" cy="2154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152400" y="261536"/>
            <a:ext cx="11859491" cy="1384995"/>
          </a:xfrm>
          <a:prstGeom prst="rect">
            <a:avLst/>
          </a:prstGeom>
          <a:noFill/>
        </p:spPr>
        <p:txBody>
          <a:bodyPr wrap="square" rtlCol="0">
            <a:spAutoFit/>
          </a:bodyPr>
          <a:lstStyle/>
          <a:p>
            <a:pPr lvl="1" algn="ctr"/>
            <a:r>
              <a:rPr lang="en-US" sz="2800" dirty="0">
                <a:latin typeface="Comic Sans MS" panose="030F0702030302020204" pitchFamily="66" charset="0"/>
              </a:rPr>
              <a:t>There is a new student at school and </a:t>
            </a:r>
            <a:r>
              <a:rPr lang="en-US" sz="2800" dirty="0" smtClean="0">
                <a:latin typeface="Comic Sans MS" panose="030F0702030302020204" pitchFamily="66" charset="0"/>
              </a:rPr>
              <a:t>no </a:t>
            </a:r>
            <a:r>
              <a:rPr lang="en-US" sz="2800" dirty="0">
                <a:latin typeface="Comic Sans MS" panose="030F0702030302020204" pitchFamily="66" charset="0"/>
              </a:rPr>
              <a:t>one wants to sit with him/her at </a:t>
            </a:r>
            <a:r>
              <a:rPr lang="en-US" sz="2800" dirty="0" smtClean="0">
                <a:latin typeface="Comic Sans MS" panose="030F0702030302020204" pitchFamily="66" charset="0"/>
              </a:rPr>
              <a:t>lunch. </a:t>
            </a:r>
          </a:p>
          <a:p>
            <a:pPr lvl="1" algn="ctr"/>
            <a:endParaRPr lang="en-US" sz="2800" dirty="0" smtClean="0">
              <a:latin typeface="Comic Sans MS" panose="030F0702030302020204" pitchFamily="66" charset="0"/>
            </a:endParaRPr>
          </a:p>
        </p:txBody>
      </p:sp>
      <p:sp>
        <p:nvSpPr>
          <p:cNvPr id="11" name="TextBox 10"/>
          <p:cNvSpPr txBox="1"/>
          <p:nvPr/>
        </p:nvSpPr>
        <p:spPr>
          <a:xfrm>
            <a:off x="-152401" y="2385272"/>
            <a:ext cx="12178145" cy="1569660"/>
          </a:xfrm>
          <a:prstGeom prst="rect">
            <a:avLst/>
          </a:prstGeom>
          <a:noFill/>
        </p:spPr>
        <p:txBody>
          <a:bodyPr wrap="square" rtlCol="0">
            <a:spAutoFit/>
          </a:bodyPr>
          <a:lstStyle/>
          <a:p>
            <a:pPr lvl="1" algn="ctr"/>
            <a:r>
              <a:rPr lang="en-US" sz="2400" dirty="0">
                <a:latin typeface="Comic Sans MS" panose="030F0702030302020204" pitchFamily="66" charset="0"/>
              </a:rPr>
              <a:t>Every day during recess you notice this older student always tripping and pushing one of your classmates as he goes down the sidewalk.  Your classmate seems to always be getting pushed around because he is smaller and quiet. </a:t>
            </a:r>
            <a:endParaRPr lang="en-US" sz="2400" dirty="0" smtClean="0">
              <a:latin typeface="Comic Sans MS" panose="030F0702030302020204" pitchFamily="66" charset="0"/>
            </a:endParaRPr>
          </a:p>
          <a:p>
            <a:pPr lvl="1" algn="ctr"/>
            <a:endParaRPr lang="en-US" sz="2400" dirty="0" smtClean="0">
              <a:latin typeface="Comic Sans MS" panose="030F0702030302020204" pitchFamily="66" charset="0"/>
            </a:endParaRPr>
          </a:p>
        </p:txBody>
      </p:sp>
      <p:sp>
        <p:nvSpPr>
          <p:cNvPr id="12" name="TextBox 11"/>
          <p:cNvSpPr txBox="1"/>
          <p:nvPr/>
        </p:nvSpPr>
        <p:spPr>
          <a:xfrm>
            <a:off x="152400" y="4697467"/>
            <a:ext cx="11873344" cy="1384995"/>
          </a:xfrm>
          <a:prstGeom prst="rect">
            <a:avLst/>
          </a:prstGeom>
          <a:noFill/>
        </p:spPr>
        <p:txBody>
          <a:bodyPr wrap="square" rtlCol="0">
            <a:spAutoFit/>
          </a:bodyPr>
          <a:lstStyle/>
          <a:p>
            <a:pPr lvl="1" algn="ctr"/>
            <a:r>
              <a:rPr lang="en-US" sz="2800" dirty="0">
                <a:latin typeface="Comic Sans MS" panose="030F0702030302020204" pitchFamily="66" charset="0"/>
              </a:rPr>
              <a:t>You witness two girls in class, passing notes back and forth, pointing and giggling about another girl. </a:t>
            </a:r>
            <a:endParaRPr lang="en-US" sz="2800" dirty="0" smtClean="0">
              <a:latin typeface="Comic Sans MS" panose="030F0702030302020204" pitchFamily="66" charset="0"/>
            </a:endParaRPr>
          </a:p>
          <a:p>
            <a:pPr lvl="1" algn="ctr"/>
            <a:endParaRPr lang="en-US" sz="2800" dirty="0" smtClean="0">
              <a:latin typeface="Comic Sans MS" panose="030F0702030302020204" pitchFamily="66" charset="0"/>
            </a:endParaRPr>
          </a:p>
        </p:txBody>
      </p:sp>
    </p:spTree>
    <p:extLst>
      <p:ext uri="{BB962C8B-B14F-4D97-AF65-F5344CB8AC3E}">
        <p14:creationId xmlns:p14="http://schemas.microsoft.com/office/powerpoint/2010/main" val="3244522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103911"/>
            <a:ext cx="11942618" cy="2154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52400" y="2327565"/>
            <a:ext cx="11942618" cy="2154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52400" y="4551220"/>
            <a:ext cx="11942618" cy="2154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03910" y="57716"/>
            <a:ext cx="12198927" cy="1323439"/>
          </a:xfrm>
          <a:prstGeom prst="rect">
            <a:avLst/>
          </a:prstGeom>
          <a:noFill/>
        </p:spPr>
        <p:txBody>
          <a:bodyPr wrap="square" rtlCol="0">
            <a:spAutoFit/>
          </a:bodyPr>
          <a:lstStyle/>
          <a:p>
            <a:pPr lvl="1" algn="ctr"/>
            <a:r>
              <a:rPr lang="en-US" sz="2000" dirty="0">
                <a:latin typeface="Comic Sans MS" panose="030F0702030302020204" pitchFamily="66" charset="0"/>
              </a:rPr>
              <a:t>During the last two weeks, while riding the bus home, some bigger kids are taunting a smaller kid, they are now threatening to beat the smaller kid up when he gets off the bus and telling him he better run fast. </a:t>
            </a:r>
            <a:endParaRPr lang="en-US" sz="2000" dirty="0" smtClean="0">
              <a:latin typeface="Comic Sans MS" panose="030F0702030302020204" pitchFamily="66" charset="0"/>
            </a:endParaRPr>
          </a:p>
          <a:p>
            <a:pPr lvl="1" algn="ctr"/>
            <a:endParaRPr lang="en-US" sz="2000" dirty="0" smtClean="0">
              <a:latin typeface="Comic Sans MS" panose="030F0702030302020204" pitchFamily="66" charset="0"/>
            </a:endParaRPr>
          </a:p>
        </p:txBody>
      </p:sp>
      <p:sp>
        <p:nvSpPr>
          <p:cNvPr id="3" name="TextBox 2"/>
          <p:cNvSpPr txBox="1"/>
          <p:nvPr/>
        </p:nvSpPr>
        <p:spPr>
          <a:xfrm>
            <a:off x="152400" y="2481454"/>
            <a:ext cx="11942617" cy="1384995"/>
          </a:xfrm>
          <a:prstGeom prst="rect">
            <a:avLst/>
          </a:prstGeom>
          <a:noFill/>
        </p:spPr>
        <p:txBody>
          <a:bodyPr wrap="square" rtlCol="0">
            <a:spAutoFit/>
          </a:bodyPr>
          <a:lstStyle/>
          <a:p>
            <a:pPr algn="ctr"/>
            <a:r>
              <a:rPr lang="en-US" sz="2800" dirty="0">
                <a:latin typeface="Comic Sans MS" panose="030F0702030302020204" pitchFamily="66" charset="0"/>
              </a:rPr>
              <a:t>Passing down the hall at school, you hear some kid call your friend a mean name and laugh. </a:t>
            </a:r>
            <a:endParaRPr lang="en-US" sz="2800" dirty="0" smtClean="0">
              <a:latin typeface="Comic Sans MS" panose="030F0702030302020204" pitchFamily="66" charset="0"/>
            </a:endParaRPr>
          </a:p>
          <a:p>
            <a:pPr algn="ctr"/>
            <a:endParaRPr lang="en-US" sz="2800" dirty="0" smtClean="0">
              <a:latin typeface="Comic Sans MS" panose="030F0702030302020204" pitchFamily="66" charset="0"/>
            </a:endParaRPr>
          </a:p>
        </p:txBody>
      </p:sp>
      <p:sp>
        <p:nvSpPr>
          <p:cNvPr id="4" name="TextBox 3"/>
          <p:cNvSpPr txBox="1"/>
          <p:nvPr/>
        </p:nvSpPr>
        <p:spPr>
          <a:xfrm>
            <a:off x="152401" y="4558827"/>
            <a:ext cx="11942618" cy="1938992"/>
          </a:xfrm>
          <a:prstGeom prst="rect">
            <a:avLst/>
          </a:prstGeom>
          <a:noFill/>
        </p:spPr>
        <p:txBody>
          <a:bodyPr wrap="square" rtlCol="0">
            <a:spAutoFit/>
          </a:bodyPr>
          <a:lstStyle/>
          <a:p>
            <a:pPr algn="ctr"/>
            <a:r>
              <a:rPr lang="en-US" sz="2400" dirty="0">
                <a:latin typeface="Comic Sans MS" panose="030F0702030302020204" pitchFamily="66" charset="0"/>
              </a:rPr>
              <a:t>You’re in and online chat room with some peers and you read some mean comments written to another classmate at school joining the same chatroom.  You see the same peers continue to repeat their mean comments to the same classmate in another chat room for online games. </a:t>
            </a:r>
            <a:endParaRPr lang="en-US" sz="2400" dirty="0" smtClean="0">
              <a:latin typeface="Comic Sans MS" panose="030F0702030302020204" pitchFamily="66" charset="0"/>
            </a:endParaRPr>
          </a:p>
          <a:p>
            <a:pPr algn="ctr"/>
            <a:endParaRPr lang="en-US" sz="2400" dirty="0" smtClean="0">
              <a:latin typeface="Comic Sans MS" panose="030F0702030302020204" pitchFamily="66" charset="0"/>
            </a:endParaRPr>
          </a:p>
        </p:txBody>
      </p:sp>
    </p:spTree>
    <p:extLst>
      <p:ext uri="{BB962C8B-B14F-4D97-AF65-F5344CB8AC3E}">
        <p14:creationId xmlns:p14="http://schemas.microsoft.com/office/powerpoint/2010/main" val="13528981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267</Words>
  <Application>Microsoft Office PowerPoint</Application>
  <PresentationFormat>Widescreen</PresentationFormat>
  <Paragraphs>14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Comic Sans MS</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8</cp:revision>
  <cp:lastPrinted>2017-11-09T21:25:30Z</cp:lastPrinted>
  <dcterms:created xsi:type="dcterms:W3CDTF">2017-10-10T22:45:11Z</dcterms:created>
  <dcterms:modified xsi:type="dcterms:W3CDTF">2017-11-09T21:25:49Z</dcterms:modified>
</cp:coreProperties>
</file>