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oal Setting 2-3 pg. 1" id="{BBD41F42-A474-4611-8A26-CB6D0EA0B571}">
          <p14:sldIdLst>
            <p14:sldId id="256"/>
          </p14:sldIdLst>
        </p14:section>
        <p14:section name="Goal Setting  2-3 pg. 2" id="{A0D722C5-B693-46B8-8367-63F92F4A1DDE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67" d="100"/>
          <a:sy n="67" d="100"/>
        </p:scale>
        <p:origin x="1159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687C02-13C0-4291-B66B-2DD163932057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ECEAE-8B6E-4CDD-AD10-231650B7E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0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9D9D-F7AF-49F8-9C5F-FBC381268A86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70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9D9D-F7AF-49F8-9C5F-FBC381268A86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638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9D9D-F7AF-49F8-9C5F-FBC381268A86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405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9D9D-F7AF-49F8-9C5F-FBC381268A86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144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9D9D-F7AF-49F8-9C5F-FBC381268A86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137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9D9D-F7AF-49F8-9C5F-FBC381268A86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42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9D9D-F7AF-49F8-9C5F-FBC381268A86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662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9D9D-F7AF-49F8-9C5F-FBC381268A86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975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9D9D-F7AF-49F8-9C5F-FBC381268A86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99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9D9D-F7AF-49F8-9C5F-FBC381268A86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012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9D9D-F7AF-49F8-9C5F-FBC381268A86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261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F9D9D-F7AF-49F8-9C5F-FBC381268A86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48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A297A38-56D8-4CC9-8A26-F4C6B126C599}"/>
              </a:ext>
            </a:extLst>
          </p:cNvPr>
          <p:cNvSpPr txBox="1"/>
          <p:nvPr/>
        </p:nvSpPr>
        <p:spPr>
          <a:xfrm>
            <a:off x="58011" y="178075"/>
            <a:ext cx="31648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entury Gothic" panose="020B0502020202020204" pitchFamily="34" charset="0"/>
                <a:ea typeface="STCaiyun" panose="02010800040101010101" pitchFamily="2" charset="-122"/>
                <a:cs typeface="Biome" panose="020B0502040204020203" pitchFamily="34" charset="0"/>
              </a:rPr>
              <a:t>Name_____________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BD8BD62-131A-43DA-917D-BA2FF6FFDE85}"/>
              </a:ext>
            </a:extLst>
          </p:cNvPr>
          <p:cNvSpPr/>
          <p:nvPr/>
        </p:nvSpPr>
        <p:spPr>
          <a:xfrm>
            <a:off x="4502726" y="3082752"/>
            <a:ext cx="2336904" cy="69249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endParaRPr lang="en-US" sz="405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ZWAdobeF" pitchFamily="2" charset="0"/>
              <a:cs typeface="ZWAdobeF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8E6CD-BB46-476A-98D5-063885454955}"/>
              </a:ext>
            </a:extLst>
          </p:cNvPr>
          <p:cNvSpPr txBox="1"/>
          <p:nvPr/>
        </p:nvSpPr>
        <p:spPr>
          <a:xfrm>
            <a:off x="3010057" y="113665"/>
            <a:ext cx="61339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latin typeface="Century Gothic" panose="020B0502020202020204" pitchFamily="34" charset="0"/>
              </a:rPr>
              <a:t>Goal Setting				</a:t>
            </a:r>
            <a:r>
              <a:rPr lang="en-US" sz="2400" dirty="0">
                <a:latin typeface="Century Gothic" panose="020B0502020202020204" pitchFamily="34" charset="0"/>
              </a:rPr>
              <a:t>Page 1</a:t>
            </a:r>
            <a:r>
              <a:rPr lang="en-US" sz="2400" b="1" dirty="0">
                <a:latin typeface="Century Gothic" panose="020B0502020202020204" pitchFamily="34" charset="0"/>
              </a:rPr>
              <a:t>	</a:t>
            </a:r>
            <a:r>
              <a:rPr lang="en-US" sz="3000" b="1" dirty="0">
                <a:latin typeface="Century Gothic" panose="020B0502020202020204" pitchFamily="34" charset="0"/>
              </a:rPr>
              <a:t>	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120D0C9-713E-4961-ADEB-D83F918DC259}"/>
              </a:ext>
            </a:extLst>
          </p:cNvPr>
          <p:cNvSpPr/>
          <p:nvPr/>
        </p:nvSpPr>
        <p:spPr>
          <a:xfrm>
            <a:off x="429491" y="844598"/>
            <a:ext cx="3882016" cy="258440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A70B92-9E91-49F9-A2D8-B294632CAF1D}"/>
              </a:ext>
            </a:extLst>
          </p:cNvPr>
          <p:cNvSpPr txBox="1"/>
          <p:nvPr/>
        </p:nvSpPr>
        <p:spPr>
          <a:xfrm>
            <a:off x="1367601" y="1031877"/>
            <a:ext cx="159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“</a:t>
            </a:r>
            <a:r>
              <a:rPr lang="en-US" b="1" dirty="0">
                <a:latin typeface="Century Gothic" panose="020B0502020202020204" pitchFamily="34" charset="0"/>
              </a:rPr>
              <a:t>If What”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1D615A-184E-40E7-8A7C-F0EFCDDE7723}"/>
              </a:ext>
            </a:extLst>
          </p:cNvPr>
          <p:cNvSpPr/>
          <p:nvPr/>
        </p:nvSpPr>
        <p:spPr>
          <a:xfrm>
            <a:off x="4774952" y="857447"/>
            <a:ext cx="3882016" cy="258440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E87DC8-F0E2-4C23-8510-DCEA45D54A29}"/>
              </a:ext>
            </a:extLst>
          </p:cNvPr>
          <p:cNvSpPr txBox="1"/>
          <p:nvPr/>
        </p:nvSpPr>
        <p:spPr>
          <a:xfrm>
            <a:off x="5671178" y="1031877"/>
            <a:ext cx="1963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entury Gothic" panose="020B0502020202020204" pitchFamily="34" charset="0"/>
              </a:rPr>
              <a:t>“Here’s What”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D378EB1-C0B7-458E-AB0D-DE7246A7BAD2}"/>
              </a:ext>
            </a:extLst>
          </p:cNvPr>
          <p:cNvSpPr/>
          <p:nvPr/>
        </p:nvSpPr>
        <p:spPr>
          <a:xfrm>
            <a:off x="429491" y="3861575"/>
            <a:ext cx="8227477" cy="258440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422EBC-2DCF-4970-A116-60A0A29FFBD0}"/>
              </a:ext>
            </a:extLst>
          </p:cNvPr>
          <p:cNvSpPr txBox="1"/>
          <p:nvPr/>
        </p:nvSpPr>
        <p:spPr>
          <a:xfrm>
            <a:off x="3875273" y="4023158"/>
            <a:ext cx="159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“</a:t>
            </a:r>
            <a:r>
              <a:rPr lang="en-US" b="1" dirty="0">
                <a:latin typeface="Century Gothic" panose="020B0502020202020204" pitchFamily="34" charset="0"/>
              </a:rPr>
              <a:t>So What”</a:t>
            </a:r>
          </a:p>
        </p:txBody>
      </p:sp>
    </p:spTree>
    <p:extLst>
      <p:ext uri="{BB962C8B-B14F-4D97-AF65-F5344CB8AC3E}">
        <p14:creationId xmlns:p14="http://schemas.microsoft.com/office/powerpoint/2010/main" val="372973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A297A38-56D8-4CC9-8A26-F4C6B126C599}"/>
              </a:ext>
            </a:extLst>
          </p:cNvPr>
          <p:cNvSpPr txBox="1"/>
          <p:nvPr/>
        </p:nvSpPr>
        <p:spPr>
          <a:xfrm>
            <a:off x="58011" y="178075"/>
            <a:ext cx="31648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entury Gothic" panose="020B0502020202020204" pitchFamily="34" charset="0"/>
                <a:ea typeface="STCaiyun" panose="02010800040101010101" pitchFamily="2" charset="-122"/>
                <a:cs typeface="Biome" panose="020B0502040204020203" pitchFamily="34" charset="0"/>
              </a:rPr>
              <a:t>Name_____________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BD8BD62-131A-43DA-917D-BA2FF6FFDE85}"/>
              </a:ext>
            </a:extLst>
          </p:cNvPr>
          <p:cNvSpPr/>
          <p:nvPr/>
        </p:nvSpPr>
        <p:spPr>
          <a:xfrm>
            <a:off x="4502726" y="3082752"/>
            <a:ext cx="2336904" cy="69249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endParaRPr lang="en-US" sz="405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ZWAdobeF" pitchFamily="2" charset="0"/>
              <a:cs typeface="ZWAdobeF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8E6CD-BB46-476A-98D5-063885454955}"/>
              </a:ext>
            </a:extLst>
          </p:cNvPr>
          <p:cNvSpPr txBox="1"/>
          <p:nvPr/>
        </p:nvSpPr>
        <p:spPr>
          <a:xfrm>
            <a:off x="3296645" y="108825"/>
            <a:ext cx="53603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latin typeface="Century Gothic" panose="020B0502020202020204" pitchFamily="34" charset="0"/>
              </a:rPr>
              <a:t>Goal Setting				</a:t>
            </a:r>
            <a:r>
              <a:rPr lang="en-US" sz="2400" dirty="0">
                <a:latin typeface="Century Gothic" panose="020B0502020202020204" pitchFamily="34" charset="0"/>
              </a:rPr>
              <a:t>Page 2</a:t>
            </a:r>
            <a:r>
              <a:rPr lang="en-US" sz="3000" b="1" dirty="0">
                <a:latin typeface="Century Gothic" panose="020B0502020202020204" pitchFamily="34" charset="0"/>
              </a:rPr>
              <a:t>			</a:t>
            </a:r>
          </a:p>
        </p:txBody>
      </p:sp>
      <p:sp>
        <p:nvSpPr>
          <p:cNvPr id="3" name="Flowchart: Alternate Process 2">
            <a:extLst>
              <a:ext uri="{FF2B5EF4-FFF2-40B4-BE49-F238E27FC236}">
                <a16:creationId xmlns:a16="http://schemas.microsoft.com/office/drawing/2014/main" id="{2F443068-A395-4198-AA1C-C1E3BDB56869}"/>
              </a:ext>
            </a:extLst>
          </p:cNvPr>
          <p:cNvSpPr/>
          <p:nvPr/>
        </p:nvSpPr>
        <p:spPr>
          <a:xfrm>
            <a:off x="4794540" y="857447"/>
            <a:ext cx="3780168" cy="5668044"/>
          </a:xfrm>
          <a:prstGeom prst="flowChartAlternateProcess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E87DC8-F0E2-4C23-8510-DCEA45D54A29}"/>
              </a:ext>
            </a:extLst>
          </p:cNvPr>
          <p:cNvSpPr txBox="1"/>
          <p:nvPr/>
        </p:nvSpPr>
        <p:spPr>
          <a:xfrm>
            <a:off x="4756976" y="1284005"/>
            <a:ext cx="37317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entury Gothic" panose="020B0502020202020204" pitchFamily="34" charset="0"/>
              </a:rPr>
              <a:t>“Two actions I can take to reach my goal”</a:t>
            </a:r>
          </a:p>
        </p:txBody>
      </p:sp>
      <p:sp>
        <p:nvSpPr>
          <p:cNvPr id="6" name="Wave 5">
            <a:extLst>
              <a:ext uri="{FF2B5EF4-FFF2-40B4-BE49-F238E27FC236}">
                <a16:creationId xmlns:a16="http://schemas.microsoft.com/office/drawing/2014/main" id="{601D7CAB-450E-482D-87A1-68BB1E86C03A}"/>
              </a:ext>
            </a:extLst>
          </p:cNvPr>
          <p:cNvSpPr/>
          <p:nvPr/>
        </p:nvSpPr>
        <p:spPr>
          <a:xfrm>
            <a:off x="300498" y="747004"/>
            <a:ext cx="4165352" cy="3722609"/>
          </a:xfrm>
          <a:prstGeom prst="wave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A70B92-9E91-49F9-A2D8-B294632CAF1D}"/>
              </a:ext>
            </a:extLst>
          </p:cNvPr>
          <p:cNvSpPr txBox="1"/>
          <p:nvPr/>
        </p:nvSpPr>
        <p:spPr>
          <a:xfrm>
            <a:off x="214505" y="1246908"/>
            <a:ext cx="2507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“</a:t>
            </a:r>
            <a:r>
              <a:rPr lang="en-US" b="1" dirty="0">
                <a:latin typeface="Century Gothic" panose="020B0502020202020204" pitchFamily="34" charset="0"/>
              </a:rPr>
              <a:t>My goal for getting along better with others…”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3252DE5-B116-4E36-A690-0FBF2D17F610}"/>
              </a:ext>
            </a:extLst>
          </p:cNvPr>
          <p:cNvSpPr/>
          <p:nvPr/>
        </p:nvSpPr>
        <p:spPr>
          <a:xfrm>
            <a:off x="368442" y="4082826"/>
            <a:ext cx="2507672" cy="2578980"/>
          </a:xfrm>
          <a:prstGeom prst="ellipse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422EBC-2DCF-4970-A116-60A0A29FFBD0}"/>
              </a:ext>
            </a:extLst>
          </p:cNvPr>
          <p:cNvSpPr txBox="1"/>
          <p:nvPr/>
        </p:nvSpPr>
        <p:spPr>
          <a:xfrm>
            <a:off x="2876671" y="4772151"/>
            <a:ext cx="18479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“</a:t>
            </a:r>
            <a:r>
              <a:rPr lang="en-US" b="1" dirty="0">
                <a:latin typeface="Century Gothic" panose="020B0502020202020204" pitchFamily="34" charset="0"/>
              </a:rPr>
              <a:t>This is how I will feel when I reach my goal.”</a:t>
            </a:r>
          </a:p>
        </p:txBody>
      </p:sp>
    </p:spTree>
    <p:extLst>
      <p:ext uri="{BB962C8B-B14F-4D97-AF65-F5344CB8AC3E}">
        <p14:creationId xmlns:p14="http://schemas.microsoft.com/office/powerpoint/2010/main" val="167369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54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Century Gothic</vt:lpstr>
      <vt:lpstr>ZWAdobeF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9</cp:revision>
  <dcterms:created xsi:type="dcterms:W3CDTF">2020-01-22T22:06:13Z</dcterms:created>
  <dcterms:modified xsi:type="dcterms:W3CDTF">2020-01-27T21:27:15Z</dcterms:modified>
</cp:coreProperties>
</file>