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oal-Setting K-1" id="{BBD41F42-A474-4611-8A26-CB6D0EA0B571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46" d="100"/>
          <a:sy n="46" d="100"/>
        </p:scale>
        <p:origin x="122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87C02-13C0-4291-B66B-2DD16393205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ECEAE-8B6E-4CDD-AD10-231650B7E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3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0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44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37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2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2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7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9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12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61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F9D9D-F7AF-49F8-9C5F-FBC381268A8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BA968-51A0-4D82-B26B-B4D230B19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4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297A38-56D8-4CC9-8A26-F4C6B126C599}"/>
              </a:ext>
            </a:extLst>
          </p:cNvPr>
          <p:cNvSpPr txBox="1"/>
          <p:nvPr/>
        </p:nvSpPr>
        <p:spPr>
          <a:xfrm>
            <a:off x="58011" y="178075"/>
            <a:ext cx="31648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latin typeface="Century Gothic" panose="020B0502020202020204" pitchFamily="34" charset="0"/>
                <a:ea typeface="STCaiyun" panose="02010800040101010101" pitchFamily="2" charset="-122"/>
                <a:cs typeface="Biome" panose="020B0502040204020203" pitchFamily="34" charset="0"/>
              </a:rPr>
              <a:t>Name</a:t>
            </a:r>
            <a:r>
              <a:rPr lang="en-US" sz="1350" dirty="0">
                <a:latin typeface="Century Gothic" panose="020B0502020202020204" pitchFamily="34" charset="0"/>
                <a:ea typeface="STCaiyun" panose="02010800040101010101" pitchFamily="2" charset="-122"/>
                <a:cs typeface="Biome" panose="020B0502040204020203" pitchFamily="34" charset="0"/>
              </a:rPr>
              <a:t>_____________________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D8BD62-131A-43DA-917D-BA2FF6FFDE85}"/>
              </a:ext>
            </a:extLst>
          </p:cNvPr>
          <p:cNvSpPr/>
          <p:nvPr/>
        </p:nvSpPr>
        <p:spPr>
          <a:xfrm>
            <a:off x="4502726" y="3082752"/>
            <a:ext cx="2336904" cy="69249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en-US" sz="405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ZWAdobeF" pitchFamily="2" charset="0"/>
              <a:cs typeface="ZWAdobeF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8E6CD-BB46-476A-98D5-063885454955}"/>
              </a:ext>
            </a:extLst>
          </p:cNvPr>
          <p:cNvSpPr txBox="1"/>
          <p:nvPr/>
        </p:nvSpPr>
        <p:spPr>
          <a:xfrm>
            <a:off x="3296645" y="108825"/>
            <a:ext cx="29566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Century Gothic" panose="020B0502020202020204" pitchFamily="34" charset="0"/>
              </a:rPr>
              <a:t>Goal-Setting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20D0C9-713E-4961-ADEB-D83F918DC259}"/>
              </a:ext>
            </a:extLst>
          </p:cNvPr>
          <p:cNvSpPr/>
          <p:nvPr/>
        </p:nvSpPr>
        <p:spPr>
          <a:xfrm>
            <a:off x="99891" y="844598"/>
            <a:ext cx="4402835" cy="4750414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69BC13-D9D3-4DD5-A404-AC094047890A}"/>
              </a:ext>
            </a:extLst>
          </p:cNvPr>
          <p:cNvSpPr/>
          <p:nvPr/>
        </p:nvSpPr>
        <p:spPr>
          <a:xfrm>
            <a:off x="4641275" y="844597"/>
            <a:ext cx="4402835" cy="4750413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25AF60-6951-45FE-AF0C-C80C37CDFC45}"/>
              </a:ext>
            </a:extLst>
          </p:cNvPr>
          <p:cNvSpPr txBox="1"/>
          <p:nvPr/>
        </p:nvSpPr>
        <p:spPr>
          <a:xfrm>
            <a:off x="16970" y="5641459"/>
            <a:ext cx="42945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entury Gothic" panose="020B0502020202020204" pitchFamily="34" charset="0"/>
              </a:rPr>
              <a:t>These are ways I show kindness to others.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BD9770-17AA-45E5-8F6F-D14E1C397022}"/>
              </a:ext>
            </a:extLst>
          </p:cNvPr>
          <p:cNvSpPr txBox="1"/>
          <p:nvPr/>
        </p:nvSpPr>
        <p:spPr>
          <a:xfrm>
            <a:off x="4546834" y="5641458"/>
            <a:ext cx="4345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entury Gothic" panose="020B0502020202020204" pitchFamily="34" charset="0"/>
              </a:rPr>
              <a:t>I will work on showing kindness in this way.</a:t>
            </a:r>
          </a:p>
        </p:txBody>
      </p:sp>
    </p:spTree>
    <p:extLst>
      <p:ext uri="{BB962C8B-B14F-4D97-AF65-F5344CB8AC3E}">
        <p14:creationId xmlns:p14="http://schemas.microsoft.com/office/powerpoint/2010/main" val="372973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22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ZWAdobeF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5</cp:revision>
  <dcterms:created xsi:type="dcterms:W3CDTF">2020-01-22T22:06:13Z</dcterms:created>
  <dcterms:modified xsi:type="dcterms:W3CDTF">2020-01-24T20:02:52Z</dcterms:modified>
</cp:coreProperties>
</file>