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lack/White" id="{3A51BCC3-B725-4537-9649-D0B44567EF56}">
          <p14:sldIdLst>
            <p14:sldId id="258"/>
          </p14:sldIdLst>
        </p14:section>
        <p14:section name="Color:  https://www.canva.com/" id="{DF63A0AB-04C7-4140-8097-DFF82A532274}">
          <p14:sldIdLst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6" autoAdjust="0"/>
    <p:restoredTop sz="94660"/>
  </p:normalViewPr>
  <p:slideViewPr>
    <p:cSldViewPr snapToGrid="0">
      <p:cViewPr varScale="1">
        <p:scale>
          <a:sx n="62" d="100"/>
          <a:sy n="62" d="100"/>
        </p:scale>
        <p:origin x="5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84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66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93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93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5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2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84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73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31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9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399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1CDD3-F404-431F-BB64-8767A7D2B050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F62D4-3529-42B1-8362-F98E8186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3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35108" y="61546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19241" y="82143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928376" y="261533"/>
            <a:ext cx="2963008" cy="2901462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35107" y="3481753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72562" y="61546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39669" y="3536506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2562" y="3472961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756909" y="364880"/>
            <a:ext cx="2963008" cy="2901462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85800" y="268165"/>
            <a:ext cx="2963008" cy="2901462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85800" y="3688372"/>
            <a:ext cx="2963008" cy="2901462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792579" y="3576233"/>
            <a:ext cx="2963008" cy="2901462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716483" y="3679580"/>
            <a:ext cx="2963008" cy="2901462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222131" y="1125415"/>
            <a:ext cx="677007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332893" y="1125415"/>
            <a:ext cx="677007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354015" y="2198077"/>
            <a:ext cx="1655885" cy="8792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18560969">
            <a:off x="5879363" y="1975994"/>
            <a:ext cx="1710401" cy="2330733"/>
          </a:xfrm>
          <a:prstGeom prst="arc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20357404">
            <a:off x="1855177" y="4601016"/>
            <a:ext cx="1526319" cy="1254426"/>
          </a:xfrm>
          <a:prstGeom prst="arc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Moon 27"/>
          <p:cNvSpPr/>
          <p:nvPr/>
        </p:nvSpPr>
        <p:spPr>
          <a:xfrm rot="5400000">
            <a:off x="1939865" y="4800901"/>
            <a:ext cx="613853" cy="1762085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1" name="Arc 30"/>
          <p:cNvSpPr/>
          <p:nvPr/>
        </p:nvSpPr>
        <p:spPr>
          <a:xfrm rot="18784339">
            <a:off x="9237445" y="5507950"/>
            <a:ext cx="1984807" cy="1895788"/>
          </a:xfrm>
          <a:prstGeom prst="arc">
            <a:avLst>
              <a:gd name="adj1" fmla="val 16199998"/>
              <a:gd name="adj2" fmla="val 0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11714317">
            <a:off x="10630145" y="4139912"/>
            <a:ext cx="1196223" cy="857052"/>
          </a:xfrm>
          <a:prstGeom prst="arc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 rot="6365591">
            <a:off x="8858357" y="3987922"/>
            <a:ext cx="1160053" cy="766021"/>
          </a:xfrm>
          <a:prstGeom prst="arc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/>
          <p:nvPr/>
        </p:nvSpPr>
        <p:spPr>
          <a:xfrm rot="17980722">
            <a:off x="10083663" y="2094195"/>
            <a:ext cx="679273" cy="1338170"/>
          </a:xfrm>
          <a:prstGeom prst="arc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 rot="19017708">
            <a:off x="608218" y="4728966"/>
            <a:ext cx="1476553" cy="888474"/>
          </a:xfrm>
          <a:prstGeom prst="arc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621097" y="1108560"/>
            <a:ext cx="646236" cy="72027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576559" y="1108561"/>
            <a:ext cx="646236" cy="72027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559850" y="4642602"/>
            <a:ext cx="608860" cy="17939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 rot="17246833">
            <a:off x="6003306" y="4933914"/>
            <a:ext cx="1436187" cy="2174547"/>
          </a:xfrm>
          <a:prstGeom prst="arc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c 43"/>
          <p:cNvSpPr/>
          <p:nvPr/>
        </p:nvSpPr>
        <p:spPr>
          <a:xfrm rot="9495706">
            <a:off x="6550521" y="3943092"/>
            <a:ext cx="573904" cy="582319"/>
          </a:xfrm>
          <a:prstGeom prst="arc">
            <a:avLst>
              <a:gd name="adj1" fmla="val 16921939"/>
              <a:gd name="adj2" fmla="val 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c 45"/>
          <p:cNvSpPr/>
          <p:nvPr/>
        </p:nvSpPr>
        <p:spPr>
          <a:xfrm rot="7503063">
            <a:off x="5568431" y="4171287"/>
            <a:ext cx="518482" cy="346718"/>
          </a:xfrm>
          <a:prstGeom prst="arc">
            <a:avLst>
              <a:gd name="adj1" fmla="val 13997665"/>
              <a:gd name="adj2" fmla="val 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 rot="20267418">
            <a:off x="9569451" y="1164915"/>
            <a:ext cx="528786" cy="75221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 rot="1594590">
            <a:off x="10311103" y="1186962"/>
            <a:ext cx="528786" cy="7542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460540" y="4599040"/>
            <a:ext cx="608860" cy="17939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/>
          <p:cNvSpPr/>
          <p:nvPr/>
        </p:nvSpPr>
        <p:spPr>
          <a:xfrm rot="10101237">
            <a:off x="9763801" y="614834"/>
            <a:ext cx="573904" cy="582319"/>
          </a:xfrm>
          <a:prstGeom prst="arc">
            <a:avLst>
              <a:gd name="adj1" fmla="val 16921939"/>
              <a:gd name="adj2" fmla="val 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>
          <a:xfrm rot="5148996">
            <a:off x="10002506" y="610231"/>
            <a:ext cx="573904" cy="582319"/>
          </a:xfrm>
          <a:prstGeom prst="arc">
            <a:avLst>
              <a:gd name="adj1" fmla="val 16921939"/>
              <a:gd name="adj2" fmla="val 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5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267120" y="86824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86090" y="70521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3346" y="3492378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71124" y="3433029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s://media-public.canva.com/MAB3hRqbJRU/1/thumbnail_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85" y="221273"/>
            <a:ext cx="2989628" cy="279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edia-public.canva.com/MAB79yuF7Vw/1/thumbnail_la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234" y="-407379"/>
            <a:ext cx="4599476" cy="42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media-public.canva.com/MAB609Zf29g/1/thumbnail_larg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757" y="-369551"/>
            <a:ext cx="4482225" cy="418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72562" y="61546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6" name="Picture 12" descr="https://media-public.canva.com/MAB790Ga_Us/1/thumbnail_larg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971" y="2840189"/>
            <a:ext cx="4698634" cy="450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242235" y="3467832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 descr="https://media-public.canva.com/MAB791sk4_U/1/thumbnail_larg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459" y="2879662"/>
            <a:ext cx="4507035" cy="442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media-public.canva.com/MAB791doIIk/1/thumbnail_larg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5" y="-312359"/>
            <a:ext cx="4088491" cy="406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media-public.canva.com/MAB797DUYHI/1/thumbnail_larg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388" y="2790594"/>
            <a:ext cx="4518815" cy="451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073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73085" y="55463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756" y="3486679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88295" y="3486679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87890" y="58589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29432" y="72903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67698" y="3471863"/>
            <a:ext cx="3789485" cy="33147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6" name="Picture 8" descr="https://media-public.canva.com/MACGE6bqUQU/1/thumbnail_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115" y="0"/>
            <a:ext cx="3490268" cy="331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media-public.canva.com/MACGE9gDhxY/1/thumbnail_la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413" y="-244432"/>
            <a:ext cx="4106587" cy="394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media-public.canva.com/MACGEyXqrXU/2/thumbnail_larg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53" y="3387603"/>
            <a:ext cx="3591436" cy="350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media-public.canva.com/MAB603iqHi0/1/thumbnail_larg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589" y="2748938"/>
            <a:ext cx="4735483" cy="477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media-public.canva.com/MAB799H2LBA/1/thumbnail_larg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745" y="2685118"/>
            <a:ext cx="5060282" cy="488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s://media-public.canva.com/MAB79w7w2FY/1/thumbnail_larg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0195"/>
            <a:ext cx="4270879" cy="411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783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15</cp:revision>
  <cp:lastPrinted>2019-01-25T22:40:46Z</cp:lastPrinted>
  <dcterms:created xsi:type="dcterms:W3CDTF">2019-01-16T21:59:50Z</dcterms:created>
  <dcterms:modified xsi:type="dcterms:W3CDTF">2019-01-25T22:40:57Z</dcterms:modified>
</cp:coreProperties>
</file>