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16256000" cy="12192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Number 1 Pattern" id="{70C5BFAD-7A43-44FB-9C27-0E00E799F1AD}">
          <p14:sldIdLst>
            <p14:sldId id="256"/>
          </p14:sldIdLst>
        </p14:section>
        <p14:section name="Teasing Cards" id="{92C23BF2-42C3-4DFC-BC9D-4BB0B66F55F6}">
          <p14:sldIdLst>
            <p14:sldId id="257"/>
          </p14:sldIdLst>
        </p14:section>
        <p14:section name="Being Teased Sentence Strips" id="{42073764-5D5E-4763-A63C-ECEEE9BBA714}">
          <p14:sldIdLst>
            <p14:sldId id="258"/>
          </p14:sldIdLst>
        </p14:section>
        <p14:section name="Teasing Others Sentence Strips" id="{451D6B82-C33F-4959-B405-2EC0C4F6CC4D}">
          <p14:sldIdLst>
            <p14:sldId id="259"/>
          </p14:sldIdLst>
        </p14:section>
        <p14:section name="Teasing Template" id="{8321038D-9CE7-4B27-A06A-EA45EB0A8D3D}">
          <p14:sldIdLst>
            <p14:sldId id="26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34" d="100"/>
          <a:sy n="34" d="100"/>
        </p:scale>
        <p:origin x="6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1995312"/>
            <a:ext cx="13817600" cy="4244622"/>
          </a:xfrm>
        </p:spPr>
        <p:txBody>
          <a:bodyPr anchor="b"/>
          <a:lstStyle>
            <a:lvl1pPr algn="ctr">
              <a:defRPr sz="106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2000" y="6403623"/>
            <a:ext cx="12192000" cy="2943577"/>
          </a:xfrm>
        </p:spPr>
        <p:txBody>
          <a:bodyPr/>
          <a:lstStyle>
            <a:lvl1pPr marL="0" indent="0" algn="ctr">
              <a:buNone/>
              <a:defRPr sz="4267"/>
            </a:lvl1pPr>
            <a:lvl2pPr marL="812810" indent="0" algn="ctr">
              <a:buNone/>
              <a:defRPr sz="3556"/>
            </a:lvl2pPr>
            <a:lvl3pPr marL="1625620" indent="0" algn="ctr">
              <a:buNone/>
              <a:defRPr sz="3200"/>
            </a:lvl3pPr>
            <a:lvl4pPr marL="2438430" indent="0" algn="ctr">
              <a:buNone/>
              <a:defRPr sz="2844"/>
            </a:lvl4pPr>
            <a:lvl5pPr marL="3251241" indent="0" algn="ctr">
              <a:buNone/>
              <a:defRPr sz="2844"/>
            </a:lvl5pPr>
            <a:lvl6pPr marL="4064051" indent="0" algn="ctr">
              <a:buNone/>
              <a:defRPr sz="2844"/>
            </a:lvl6pPr>
            <a:lvl7pPr marL="4876861" indent="0" algn="ctr">
              <a:buNone/>
              <a:defRPr sz="2844"/>
            </a:lvl7pPr>
            <a:lvl8pPr marL="5689671" indent="0" algn="ctr">
              <a:buNone/>
              <a:defRPr sz="2844"/>
            </a:lvl8pPr>
            <a:lvl9pPr marL="6502481" indent="0" algn="ctr">
              <a:buNone/>
              <a:defRPr sz="2844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1BF9F-35B2-46B8-A786-8BF128DF3532}" type="datetimeFigureOut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520DA-42EB-4F81-A766-564B25F30F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025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1BF9F-35B2-46B8-A786-8BF128DF3532}" type="datetimeFigureOut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520DA-42EB-4F81-A766-564B25F30F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90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633201" y="649111"/>
            <a:ext cx="3505200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1" y="649111"/>
            <a:ext cx="10312400" cy="1033215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1BF9F-35B2-46B8-A786-8BF128DF3532}" type="datetimeFigureOut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520DA-42EB-4F81-A766-564B25F30F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042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1BF9F-35B2-46B8-A786-8BF128DF3532}" type="datetimeFigureOut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520DA-42EB-4F81-A766-564B25F30F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697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134" y="3039537"/>
            <a:ext cx="14020800" cy="5071532"/>
          </a:xfrm>
        </p:spPr>
        <p:txBody>
          <a:bodyPr anchor="b"/>
          <a:lstStyle>
            <a:lvl1pPr>
              <a:defRPr sz="106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9134" y="8159048"/>
            <a:ext cx="14020800" cy="2666999"/>
          </a:xfrm>
        </p:spPr>
        <p:txBody>
          <a:bodyPr/>
          <a:lstStyle>
            <a:lvl1pPr marL="0" indent="0">
              <a:buNone/>
              <a:defRPr sz="4267">
                <a:solidFill>
                  <a:schemeClr val="tx1"/>
                </a:solidFill>
              </a:defRPr>
            </a:lvl1pPr>
            <a:lvl2pPr marL="812810" indent="0">
              <a:buNone/>
              <a:defRPr sz="3556">
                <a:solidFill>
                  <a:schemeClr val="tx1">
                    <a:tint val="75000"/>
                  </a:schemeClr>
                </a:solidFill>
              </a:defRPr>
            </a:lvl2pPr>
            <a:lvl3pPr marL="162562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438430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4pPr>
            <a:lvl5pPr marL="325124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5pPr>
            <a:lvl6pPr marL="406405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6pPr>
            <a:lvl7pPr marL="487686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7pPr>
            <a:lvl8pPr marL="568967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8pPr>
            <a:lvl9pPr marL="650248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1BF9F-35B2-46B8-A786-8BF128DF3532}" type="datetimeFigureOut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520DA-42EB-4F81-A766-564B25F30F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957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3245556"/>
            <a:ext cx="690880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0" y="3245556"/>
            <a:ext cx="690880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1BF9F-35B2-46B8-A786-8BF128DF3532}" type="datetimeFigureOut">
              <a:rPr lang="en-US" smtClean="0"/>
              <a:t>1/17/2019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520DA-42EB-4F81-A766-564B25F30F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912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7" y="649114"/>
            <a:ext cx="14020800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9719" y="2988734"/>
            <a:ext cx="6877049" cy="1464732"/>
          </a:xfrm>
        </p:spPr>
        <p:txBody>
          <a:bodyPr anchor="b"/>
          <a:lstStyle>
            <a:lvl1pPr marL="0" indent="0">
              <a:buNone/>
              <a:defRPr sz="4267" b="1"/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9719" y="4453467"/>
            <a:ext cx="6877049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29601" y="2988734"/>
            <a:ext cx="6910917" cy="1464732"/>
          </a:xfrm>
        </p:spPr>
        <p:txBody>
          <a:bodyPr anchor="b"/>
          <a:lstStyle>
            <a:lvl1pPr marL="0" indent="0">
              <a:buNone/>
              <a:defRPr sz="4267" b="1"/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29601" y="4453467"/>
            <a:ext cx="6910917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1BF9F-35B2-46B8-A786-8BF128DF3532}" type="datetimeFigureOut">
              <a:rPr lang="en-US" smtClean="0"/>
              <a:t>1/17/2019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520DA-42EB-4F81-A766-564B25F30F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626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1BF9F-35B2-46B8-A786-8BF128DF3532}" type="datetimeFigureOut">
              <a:rPr lang="en-US" smtClean="0"/>
              <a:t>1/17/2019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520DA-42EB-4F81-A766-564B25F30F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470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1BF9F-35B2-46B8-A786-8BF128DF3532}" type="datetimeFigureOut">
              <a:rPr lang="en-US" smtClean="0"/>
              <a:t>1/17/2019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520DA-42EB-4F81-A766-564B25F30F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602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7" y="812800"/>
            <a:ext cx="5242983" cy="2844800"/>
          </a:xfrm>
        </p:spPr>
        <p:txBody>
          <a:bodyPr anchor="b"/>
          <a:lstStyle>
            <a:lvl1pPr>
              <a:defRPr sz="568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0917" y="1755425"/>
            <a:ext cx="8229600" cy="8664222"/>
          </a:xfrm>
        </p:spPr>
        <p:txBody>
          <a:bodyPr/>
          <a:lstStyle>
            <a:lvl1pPr>
              <a:defRPr sz="5689"/>
            </a:lvl1pPr>
            <a:lvl2pPr>
              <a:defRPr sz="4978"/>
            </a:lvl2pPr>
            <a:lvl3pPr>
              <a:defRPr sz="4267"/>
            </a:lvl3pPr>
            <a:lvl4pPr>
              <a:defRPr sz="3556"/>
            </a:lvl4pPr>
            <a:lvl5pPr>
              <a:defRPr sz="3556"/>
            </a:lvl5pPr>
            <a:lvl6pPr>
              <a:defRPr sz="3556"/>
            </a:lvl6pPr>
            <a:lvl7pPr>
              <a:defRPr sz="3556"/>
            </a:lvl7pPr>
            <a:lvl8pPr>
              <a:defRPr sz="3556"/>
            </a:lvl8pPr>
            <a:lvl9pPr>
              <a:defRPr sz="3556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717" y="3657600"/>
            <a:ext cx="5242983" cy="6776156"/>
          </a:xfrm>
        </p:spPr>
        <p:txBody>
          <a:bodyPr/>
          <a:lstStyle>
            <a:lvl1pPr marL="0" indent="0">
              <a:buNone/>
              <a:defRPr sz="2844"/>
            </a:lvl1pPr>
            <a:lvl2pPr marL="812810" indent="0">
              <a:buNone/>
              <a:defRPr sz="2489"/>
            </a:lvl2pPr>
            <a:lvl3pPr marL="1625620" indent="0">
              <a:buNone/>
              <a:defRPr sz="2133"/>
            </a:lvl3pPr>
            <a:lvl4pPr marL="2438430" indent="0">
              <a:buNone/>
              <a:defRPr sz="1778"/>
            </a:lvl4pPr>
            <a:lvl5pPr marL="3251241" indent="0">
              <a:buNone/>
              <a:defRPr sz="1778"/>
            </a:lvl5pPr>
            <a:lvl6pPr marL="4064051" indent="0">
              <a:buNone/>
              <a:defRPr sz="1778"/>
            </a:lvl6pPr>
            <a:lvl7pPr marL="4876861" indent="0">
              <a:buNone/>
              <a:defRPr sz="1778"/>
            </a:lvl7pPr>
            <a:lvl8pPr marL="5689671" indent="0">
              <a:buNone/>
              <a:defRPr sz="1778"/>
            </a:lvl8pPr>
            <a:lvl9pPr marL="6502481" indent="0">
              <a:buNone/>
              <a:defRPr sz="1778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1BF9F-35B2-46B8-A786-8BF128DF3532}" type="datetimeFigureOut">
              <a:rPr lang="en-US" smtClean="0"/>
              <a:t>1/17/2019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520DA-42EB-4F81-A766-564B25F30F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454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7" y="812800"/>
            <a:ext cx="5242983" cy="2844800"/>
          </a:xfrm>
        </p:spPr>
        <p:txBody>
          <a:bodyPr anchor="b"/>
          <a:lstStyle>
            <a:lvl1pPr>
              <a:defRPr sz="568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10917" y="1755425"/>
            <a:ext cx="8229600" cy="8664222"/>
          </a:xfrm>
        </p:spPr>
        <p:txBody>
          <a:bodyPr anchor="t"/>
          <a:lstStyle>
            <a:lvl1pPr marL="0" indent="0">
              <a:buNone/>
              <a:defRPr sz="5689"/>
            </a:lvl1pPr>
            <a:lvl2pPr marL="812810" indent="0">
              <a:buNone/>
              <a:defRPr sz="4978"/>
            </a:lvl2pPr>
            <a:lvl3pPr marL="1625620" indent="0">
              <a:buNone/>
              <a:defRPr sz="4267"/>
            </a:lvl3pPr>
            <a:lvl4pPr marL="2438430" indent="0">
              <a:buNone/>
              <a:defRPr sz="3556"/>
            </a:lvl4pPr>
            <a:lvl5pPr marL="3251241" indent="0">
              <a:buNone/>
              <a:defRPr sz="3556"/>
            </a:lvl5pPr>
            <a:lvl6pPr marL="4064051" indent="0">
              <a:buNone/>
              <a:defRPr sz="3556"/>
            </a:lvl6pPr>
            <a:lvl7pPr marL="4876861" indent="0">
              <a:buNone/>
              <a:defRPr sz="3556"/>
            </a:lvl7pPr>
            <a:lvl8pPr marL="5689671" indent="0">
              <a:buNone/>
              <a:defRPr sz="3556"/>
            </a:lvl8pPr>
            <a:lvl9pPr marL="6502481" indent="0">
              <a:buNone/>
              <a:defRPr sz="3556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717" y="3657600"/>
            <a:ext cx="5242983" cy="6776156"/>
          </a:xfrm>
        </p:spPr>
        <p:txBody>
          <a:bodyPr/>
          <a:lstStyle>
            <a:lvl1pPr marL="0" indent="0">
              <a:buNone/>
              <a:defRPr sz="2844"/>
            </a:lvl1pPr>
            <a:lvl2pPr marL="812810" indent="0">
              <a:buNone/>
              <a:defRPr sz="2489"/>
            </a:lvl2pPr>
            <a:lvl3pPr marL="1625620" indent="0">
              <a:buNone/>
              <a:defRPr sz="2133"/>
            </a:lvl3pPr>
            <a:lvl4pPr marL="2438430" indent="0">
              <a:buNone/>
              <a:defRPr sz="1778"/>
            </a:lvl4pPr>
            <a:lvl5pPr marL="3251241" indent="0">
              <a:buNone/>
              <a:defRPr sz="1778"/>
            </a:lvl5pPr>
            <a:lvl6pPr marL="4064051" indent="0">
              <a:buNone/>
              <a:defRPr sz="1778"/>
            </a:lvl6pPr>
            <a:lvl7pPr marL="4876861" indent="0">
              <a:buNone/>
              <a:defRPr sz="1778"/>
            </a:lvl7pPr>
            <a:lvl8pPr marL="5689671" indent="0">
              <a:buNone/>
              <a:defRPr sz="1778"/>
            </a:lvl8pPr>
            <a:lvl9pPr marL="6502481" indent="0">
              <a:buNone/>
              <a:defRPr sz="1778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1BF9F-35B2-46B8-A786-8BF128DF3532}" type="datetimeFigureOut">
              <a:rPr lang="en-US" smtClean="0"/>
              <a:t>1/17/2019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520DA-42EB-4F81-A766-564B25F30F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409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600" y="649114"/>
            <a:ext cx="14020800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600" y="3245556"/>
            <a:ext cx="14020800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600" y="11300181"/>
            <a:ext cx="36576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1BF9F-35B2-46B8-A786-8BF128DF3532}" type="datetimeFigureOut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84800" y="11300181"/>
            <a:ext cx="54864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11300181"/>
            <a:ext cx="36576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520DA-42EB-4F81-A766-564B25F30F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927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625620" rtl="0" eaLnBrk="1" latinLnBrk="0" hangingPunct="1">
        <a:lnSpc>
          <a:spcPct val="90000"/>
        </a:lnSpc>
        <a:spcBef>
          <a:spcPct val="0"/>
        </a:spcBef>
        <a:buNone/>
        <a:defRPr sz="78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6405" indent="-406405" algn="l" defTabSz="1625620" rtl="0" eaLnBrk="1" latinLnBrk="0" hangingPunct="1">
        <a:lnSpc>
          <a:spcPct val="90000"/>
        </a:lnSpc>
        <a:spcBef>
          <a:spcPts val="1778"/>
        </a:spcBef>
        <a:buFont typeface="Arial" panose="020B0604020202020204" pitchFamily="34" charset="0"/>
        <a:buChar char="•"/>
        <a:defRPr sz="4978" kern="1200">
          <a:solidFill>
            <a:schemeClr val="tx1"/>
          </a:solidFill>
          <a:latin typeface="+mn-lt"/>
          <a:ea typeface="+mn-ea"/>
          <a:cs typeface="+mn-cs"/>
        </a:defRPr>
      </a:lvl1pPr>
      <a:lvl2pPr marL="1219215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2pPr>
      <a:lvl3pPr marL="2032025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556" kern="1200">
          <a:solidFill>
            <a:schemeClr val="tx1"/>
          </a:solidFill>
          <a:latin typeface="+mn-lt"/>
          <a:ea typeface="+mn-ea"/>
          <a:cs typeface="+mn-cs"/>
        </a:defRPr>
      </a:lvl3pPr>
      <a:lvl4pPr marL="284483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4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47045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528326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609607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90888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281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2562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3843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5124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6405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7686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68967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0248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number 1 color p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0884" y="436099"/>
            <a:ext cx="11557000" cy="1154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893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68810" y="150056"/>
            <a:ext cx="7793501" cy="2860430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68810" y="3158197"/>
            <a:ext cx="7793501" cy="2860430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68810" y="6166338"/>
            <a:ext cx="7793501" cy="2860430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68807" y="9190279"/>
            <a:ext cx="7793501" cy="2860430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241321" y="150056"/>
            <a:ext cx="7793501" cy="2860430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41321" y="3176954"/>
            <a:ext cx="7793501" cy="2860430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241320" y="6203852"/>
            <a:ext cx="7793501" cy="2860430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8241320" y="9165101"/>
            <a:ext cx="7793501" cy="2860430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48636" y="150056"/>
            <a:ext cx="703384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latin typeface="Comic Sans MS" panose="030F0702030302020204" pitchFamily="66" charset="0"/>
              </a:rPr>
              <a:t>Making fun of someone</a:t>
            </a:r>
            <a:endParaRPr lang="en-US" sz="8800" dirty="0">
              <a:latin typeface="Comic Sans MS" panose="030F0702030302020204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8636" y="3188028"/>
            <a:ext cx="703384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latin typeface="Comic Sans MS" panose="030F0702030302020204" pitchFamily="66" charset="0"/>
              </a:rPr>
              <a:t>Laughing at someone</a:t>
            </a:r>
            <a:endParaRPr lang="en-US" sz="8800" dirty="0">
              <a:latin typeface="Comic Sans MS" panose="030F0702030302020204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-79134" y="6203852"/>
            <a:ext cx="825070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latin typeface="Comic Sans MS" panose="030F0702030302020204" pitchFamily="66" charset="0"/>
              </a:rPr>
              <a:t>Making someone cry on purpose</a:t>
            </a:r>
            <a:endParaRPr lang="en-US" sz="8000" dirty="0">
              <a:latin typeface="Comic Sans MS" panose="030F0702030302020204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3300" y="9273241"/>
            <a:ext cx="812410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latin typeface="Comic Sans MS" panose="030F0702030302020204" pitchFamily="66" charset="0"/>
              </a:rPr>
              <a:t>Trying to be mean</a:t>
            </a:r>
            <a:endParaRPr lang="en-US" sz="8800" dirty="0">
              <a:latin typeface="Comic Sans MS" panose="030F0702030302020204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013888" y="150056"/>
            <a:ext cx="802093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latin typeface="Comic Sans MS" panose="030F0702030302020204" pitchFamily="66" charset="0"/>
              </a:rPr>
              <a:t>Help you solve problems</a:t>
            </a:r>
            <a:endParaRPr lang="en-US" sz="8800" dirty="0">
              <a:latin typeface="Comic Sans MS" panose="030F0702030302020204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124869" y="3206786"/>
            <a:ext cx="813113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latin typeface="Comic Sans MS" panose="030F0702030302020204" pitchFamily="66" charset="0"/>
              </a:rPr>
              <a:t>Laughing with someone</a:t>
            </a:r>
            <a:endParaRPr lang="en-US" sz="8800" dirty="0">
              <a:latin typeface="Comic Sans MS" panose="030F0702030302020204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380825" y="6166338"/>
            <a:ext cx="703384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latin typeface="Comic Sans MS" panose="030F0702030302020204" pitchFamily="66" charset="0"/>
              </a:rPr>
              <a:t>Makes you feel good</a:t>
            </a:r>
            <a:endParaRPr lang="en-US" sz="8800" dirty="0">
              <a:latin typeface="Comic Sans MS" panose="030F0702030302020204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264755" y="9133573"/>
            <a:ext cx="7823985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latin typeface="Comic Sans MS" panose="030F0702030302020204" pitchFamily="66" charset="0"/>
              </a:rPr>
              <a:t>Makes you feel cared for</a:t>
            </a:r>
            <a:endParaRPr lang="en-US" sz="8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4054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68810" y="150056"/>
            <a:ext cx="15924630" cy="2860430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68807" y="3173997"/>
            <a:ext cx="15924633" cy="2860430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68807" y="6197938"/>
            <a:ext cx="15935181" cy="2860430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68807" y="9190279"/>
            <a:ext cx="15924633" cy="2860430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48635" y="150056"/>
            <a:ext cx="1539005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latin typeface="Comic Sans MS" panose="030F0702030302020204" pitchFamily="66" charset="0"/>
              </a:rPr>
              <a:t>Stay calm and ask them to stop.</a:t>
            </a:r>
            <a:endParaRPr lang="en-US" sz="8800" dirty="0">
              <a:latin typeface="Comic Sans MS" panose="030F0702030302020204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8636" y="3188028"/>
            <a:ext cx="1592463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latin typeface="Comic Sans MS" panose="030F0702030302020204" pitchFamily="66" charset="0"/>
              </a:rPr>
              <a:t>Stay out of their way and avoid them.</a:t>
            </a:r>
            <a:endParaRPr lang="en-US" sz="8800" dirty="0">
              <a:latin typeface="Comic Sans MS" panose="030F0702030302020204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-79134" y="6350880"/>
            <a:ext cx="1617257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latin typeface="Comic Sans MS" panose="030F0702030302020204" pitchFamily="66" charset="0"/>
              </a:rPr>
              <a:t>Ask for help from a trusted adult.</a:t>
            </a:r>
            <a:endParaRPr lang="en-US" sz="8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174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68810" y="150056"/>
            <a:ext cx="15924630" cy="2860430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68807" y="3173997"/>
            <a:ext cx="15924633" cy="2860430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68807" y="6197938"/>
            <a:ext cx="15935181" cy="2860430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68807" y="9190279"/>
            <a:ext cx="15924633" cy="2860430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48635" y="150056"/>
            <a:ext cx="1539005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latin typeface="Comic Sans MS" panose="030F0702030302020204" pitchFamily="66" charset="0"/>
              </a:rPr>
              <a:t>Think about what you say. Will your words hurt others?</a:t>
            </a:r>
            <a:endParaRPr lang="en-US" sz="8800" dirty="0">
              <a:latin typeface="Comic Sans MS" panose="030F0702030302020204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3263966"/>
            <a:ext cx="164732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latin typeface="Comic Sans MS" panose="030F0702030302020204" pitchFamily="66" charset="0"/>
              </a:rPr>
              <a:t>Practice your words on yourself. </a:t>
            </a:r>
          </a:p>
          <a:p>
            <a:pPr algn="ctr"/>
            <a:r>
              <a:rPr lang="en-US" sz="7200" dirty="0" smtClean="0">
                <a:latin typeface="Comic Sans MS" panose="030F0702030302020204" pitchFamily="66" charset="0"/>
              </a:rPr>
              <a:t>Do you like what you are hearing?</a:t>
            </a:r>
            <a:endParaRPr lang="en-US" sz="7200" dirty="0">
              <a:latin typeface="Comic Sans MS" panose="030F0702030302020204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-79134" y="6350880"/>
            <a:ext cx="1617257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latin typeface="Comic Sans MS" panose="030F0702030302020204" pitchFamily="66" charset="0"/>
              </a:rPr>
              <a:t>Look at their eyes.  Are your words making them smile?</a:t>
            </a:r>
            <a:endParaRPr lang="en-US" sz="80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6093" y="9354225"/>
            <a:ext cx="1539005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latin typeface="Comic Sans MS" panose="030F0702030302020204" pitchFamily="66" charset="0"/>
              </a:rPr>
              <a:t>Say things that can help.  Are you laughing with them or at them?</a:t>
            </a:r>
            <a:endParaRPr lang="en-US" sz="7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54128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1015" y="225083"/>
            <a:ext cx="7779434" cy="11802794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8297593" y="225083"/>
            <a:ext cx="7779434" cy="11802794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07963" y="7369025"/>
            <a:ext cx="7385538" cy="4524315"/>
          </a:xfrm>
          <a:prstGeom prst="rect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800" dirty="0">
                <a:latin typeface="Comic Sans MS" panose="030F0702030302020204" pitchFamily="66" charset="0"/>
              </a:rPr>
              <a:t>Nice teasing is laughing with someone and can feel good</a:t>
            </a:r>
            <a:r>
              <a:rPr lang="en-US" sz="4800" dirty="0" smtClean="0">
                <a:latin typeface="Comic Sans MS" panose="030F0702030302020204" pitchFamily="66" charset="0"/>
              </a:rPr>
              <a:t>.</a:t>
            </a:r>
          </a:p>
          <a:p>
            <a:r>
              <a:rPr lang="en-US" sz="4800" dirty="0" smtClean="0">
                <a:latin typeface="Comic Sans MS" panose="030F0702030302020204" pitchFamily="66" charset="0"/>
              </a:rPr>
              <a:t>______________________________________________________</a:t>
            </a:r>
            <a:endParaRPr lang="en-US" sz="4800" dirty="0"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02747" y="7282173"/>
            <a:ext cx="7369125" cy="4658852"/>
          </a:xfrm>
          <a:prstGeom prst="rect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800" dirty="0" smtClean="0">
                <a:latin typeface="Comic Sans MS" panose="030F0702030302020204" pitchFamily="66" charset="0"/>
              </a:rPr>
              <a:t>Mean </a:t>
            </a:r>
            <a:r>
              <a:rPr lang="en-US" sz="4800" dirty="0">
                <a:latin typeface="Comic Sans MS" panose="030F0702030302020204" pitchFamily="66" charset="0"/>
              </a:rPr>
              <a:t>teasing is laughing </a:t>
            </a:r>
            <a:r>
              <a:rPr lang="en-US" sz="4800" dirty="0" smtClean="0">
                <a:latin typeface="Comic Sans MS" panose="030F0702030302020204" pitchFamily="66" charset="0"/>
              </a:rPr>
              <a:t>at </a:t>
            </a:r>
            <a:r>
              <a:rPr lang="en-US" sz="4800" dirty="0">
                <a:latin typeface="Comic Sans MS" panose="030F0702030302020204" pitchFamily="66" charset="0"/>
              </a:rPr>
              <a:t>someone and can feel </a:t>
            </a:r>
            <a:r>
              <a:rPr lang="en-US" sz="4800" dirty="0" smtClean="0">
                <a:latin typeface="Comic Sans MS" panose="030F0702030302020204" pitchFamily="66" charset="0"/>
              </a:rPr>
              <a:t>bad.</a:t>
            </a:r>
          </a:p>
          <a:p>
            <a:r>
              <a:rPr lang="en-US" sz="4800" dirty="0" smtClean="0">
                <a:latin typeface="Comic Sans MS" panose="030F0702030302020204" pitchFamily="66" charset="0"/>
              </a:rPr>
              <a:t>______________________________________________________</a:t>
            </a:r>
            <a:endParaRPr lang="en-US" sz="4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12804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</TotalTime>
  <Words>134</Words>
  <Application>Microsoft Office PowerPoint</Application>
  <PresentationFormat>Custom</PresentationFormat>
  <Paragraphs>20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9</cp:revision>
  <dcterms:created xsi:type="dcterms:W3CDTF">2019-01-10T00:45:24Z</dcterms:created>
  <dcterms:modified xsi:type="dcterms:W3CDTF">2019-01-17T19:39:42Z</dcterms:modified>
</cp:coreProperties>
</file>