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6256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ber 1 Pattern" id="{70C5BFAD-7A43-44FB-9C27-0E00E799F1AD}">
          <p14:sldIdLst>
            <p14:sldId id="256"/>
          </p14:sldIdLst>
        </p14:section>
        <p14:section name="Teasing Cards" id="{92C23BF2-42C3-4DFC-BC9D-4BB0B66F55F6}">
          <p14:sldIdLst>
            <p14:sldId id="257"/>
          </p14:sldIdLst>
        </p14:section>
        <p14:section name="Being Teased Sentence Strips" id="{42073764-5D5E-4763-A63C-ECEEE9BBA714}">
          <p14:sldIdLst>
            <p14:sldId id="258"/>
          </p14:sldIdLst>
        </p14:section>
        <p14:section name="Teasing Others Sentence Strips" id="{451D6B82-C33F-4959-B405-2EC0C4F6CC4D}">
          <p14:sldIdLst>
            <p14:sldId id="259"/>
          </p14:sldIdLst>
        </p14:section>
        <p14:section name="Teasing Template" id="{8321038D-9CE7-4B27-A06A-EA45EB0A8D3D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34" d="100"/>
          <a:sy n="34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3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2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1" y="649111"/>
            <a:ext cx="3505200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0" cy="103321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4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9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4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4" y="8159048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57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245556"/>
            <a:ext cx="690880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3245556"/>
            <a:ext cx="6908800" cy="7735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1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649114"/>
            <a:ext cx="14020800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7"/>
            <a:ext cx="6877049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1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1" y="4453467"/>
            <a:ext cx="6910917" cy="6550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2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7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0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755425"/>
            <a:ext cx="8229600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5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812800"/>
            <a:ext cx="52429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7" y="1755425"/>
            <a:ext cx="8229600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7" y="3657600"/>
            <a:ext cx="52429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09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1BF9F-35B2-46B8-A786-8BF128DF3532}" type="datetimeFigureOut">
              <a:rPr lang="en-US" smtClean="0"/>
              <a:t>1/17/2019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0" y="11300181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0" y="11300181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520DA-42EB-4F81-A766-564B25F30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number 1 color 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884" y="436099"/>
            <a:ext cx="11557000" cy="115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93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8810" y="150056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8810" y="3158197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8810" y="6166338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8807" y="9190279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41321" y="150056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241321" y="3176954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41320" y="6203852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241320" y="9165101"/>
            <a:ext cx="779350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8636" y="150056"/>
            <a:ext cx="70338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Making fun of someone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636" y="3188028"/>
            <a:ext cx="70338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Laughing at someone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79134" y="6203852"/>
            <a:ext cx="82507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Making someone cry on purpose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300" y="9273241"/>
            <a:ext cx="81241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Trying to be mean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13888" y="150056"/>
            <a:ext cx="802093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Help you solve problems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24869" y="3206786"/>
            <a:ext cx="81311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Laughing with someone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80825" y="6166338"/>
            <a:ext cx="70338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Makes you feel good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64755" y="9133573"/>
            <a:ext cx="78239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Makes you feel cared for</a:t>
            </a:r>
            <a:endParaRPr lang="en-US" sz="8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05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8810" y="150056"/>
            <a:ext cx="15924630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8807" y="3173997"/>
            <a:ext cx="15924633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8807" y="6197938"/>
            <a:ext cx="1593518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8807" y="9190279"/>
            <a:ext cx="15924633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8635" y="150056"/>
            <a:ext cx="153900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Stay calm and ask them to stop.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636" y="3188028"/>
            <a:ext cx="159246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Stay out of their way and avoid them.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79134" y="6350880"/>
            <a:ext cx="161725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Ask for help from a trusted adult.</a:t>
            </a:r>
            <a:endParaRPr lang="en-US" sz="8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17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8810" y="150056"/>
            <a:ext cx="15924630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68807" y="3173997"/>
            <a:ext cx="15924633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68807" y="6197938"/>
            <a:ext cx="15935181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8807" y="9190279"/>
            <a:ext cx="15924633" cy="2860430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8635" y="150056"/>
            <a:ext cx="153900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Comic Sans MS" panose="030F0702030302020204" pitchFamily="66" charset="0"/>
              </a:rPr>
              <a:t>Think about what you say. Will your words hurt others?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263966"/>
            <a:ext cx="16473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Practice your words on yourself. </a:t>
            </a:r>
          </a:p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Do you like what you are hearing?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79134" y="6350880"/>
            <a:ext cx="161725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Look at their eyes.  Are your words making them smile?</a:t>
            </a:r>
            <a:endParaRPr lang="en-US" sz="8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093" y="9354225"/>
            <a:ext cx="153900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Say things that can help.  Are you laughing with them or at them?</a:t>
            </a:r>
            <a:endParaRPr lang="en-US" sz="7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41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015" y="225083"/>
            <a:ext cx="7779434" cy="1180279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297593" y="225083"/>
            <a:ext cx="7779434" cy="1180279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7963" y="7369025"/>
            <a:ext cx="7385538" cy="4524315"/>
          </a:xfrm>
          <a:prstGeom prst="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latin typeface="Comic Sans MS" panose="030F0702030302020204" pitchFamily="66" charset="0"/>
              </a:rPr>
              <a:t>Nice teasing is laughing with someone and can feel good</a:t>
            </a:r>
            <a:r>
              <a:rPr lang="en-US" sz="48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4800" dirty="0" smtClean="0">
                <a:latin typeface="Comic Sans MS" panose="030F0702030302020204" pitchFamily="66" charset="0"/>
              </a:rPr>
              <a:t>______________________________________________________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2747" y="7282173"/>
            <a:ext cx="7369125" cy="4658852"/>
          </a:xfrm>
          <a:prstGeom prst="rect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latin typeface="Comic Sans MS" panose="030F0702030302020204" pitchFamily="66" charset="0"/>
              </a:rPr>
              <a:t>Mean </a:t>
            </a:r>
            <a:r>
              <a:rPr lang="en-US" sz="4800" dirty="0">
                <a:latin typeface="Comic Sans MS" panose="030F0702030302020204" pitchFamily="66" charset="0"/>
              </a:rPr>
              <a:t>teasing is laughing </a:t>
            </a:r>
            <a:r>
              <a:rPr lang="en-US" sz="4800" dirty="0" smtClean="0">
                <a:latin typeface="Comic Sans MS" panose="030F0702030302020204" pitchFamily="66" charset="0"/>
              </a:rPr>
              <a:t>at </a:t>
            </a:r>
            <a:r>
              <a:rPr lang="en-US" sz="4800" dirty="0">
                <a:latin typeface="Comic Sans MS" panose="030F0702030302020204" pitchFamily="66" charset="0"/>
              </a:rPr>
              <a:t>someone and can feel </a:t>
            </a:r>
            <a:r>
              <a:rPr lang="en-US" sz="4800" dirty="0" smtClean="0">
                <a:latin typeface="Comic Sans MS" panose="030F0702030302020204" pitchFamily="66" charset="0"/>
              </a:rPr>
              <a:t>bad.</a:t>
            </a:r>
          </a:p>
          <a:p>
            <a:r>
              <a:rPr lang="en-US" sz="4800" dirty="0" smtClean="0">
                <a:latin typeface="Comic Sans MS" panose="030F0702030302020204" pitchFamily="66" charset="0"/>
              </a:rPr>
              <a:t>______________________________________________________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280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134</Words>
  <Application>Microsoft Office PowerPoint</Application>
  <PresentationFormat>Custom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9</cp:revision>
  <dcterms:created xsi:type="dcterms:W3CDTF">2019-01-10T00:45:24Z</dcterms:created>
  <dcterms:modified xsi:type="dcterms:W3CDTF">2019-01-17T19:39:42Z</dcterms:modified>
</cp:coreProperties>
</file>