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1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4" y="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9EF2E-9CFB-4416-BA52-C5F627771453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856F4-B5D6-4514-B06F-47E5A6612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40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9EF2E-9CFB-4416-BA52-C5F627771453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856F4-B5D6-4514-B06F-47E5A6612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480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9EF2E-9CFB-4416-BA52-C5F627771453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856F4-B5D6-4514-B06F-47E5A6612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1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9EF2E-9CFB-4416-BA52-C5F627771453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856F4-B5D6-4514-B06F-47E5A6612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397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9EF2E-9CFB-4416-BA52-C5F627771453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856F4-B5D6-4514-B06F-47E5A6612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1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9EF2E-9CFB-4416-BA52-C5F627771453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856F4-B5D6-4514-B06F-47E5A6612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79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9EF2E-9CFB-4416-BA52-C5F627771453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856F4-B5D6-4514-B06F-47E5A6612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63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9EF2E-9CFB-4416-BA52-C5F627771453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856F4-B5D6-4514-B06F-47E5A6612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043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9EF2E-9CFB-4416-BA52-C5F627771453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856F4-B5D6-4514-B06F-47E5A6612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44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9EF2E-9CFB-4416-BA52-C5F627771453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856F4-B5D6-4514-B06F-47E5A6612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32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9EF2E-9CFB-4416-BA52-C5F627771453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856F4-B5D6-4514-B06F-47E5A6612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067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9EF2E-9CFB-4416-BA52-C5F627771453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856F4-B5D6-4514-B06F-47E5A6612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59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450" y="0"/>
            <a:ext cx="118300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 smtClean="0">
                <a:ln w="12700">
                  <a:solidFill>
                    <a:schemeClr val="dk1"/>
                  </a:solidFill>
                  <a:prstDash val="lgDash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I will follow the rules and not be a bully.</a:t>
            </a:r>
            <a:endParaRPr lang="en-US" sz="9600" dirty="0">
              <a:ln w="12700">
                <a:solidFill>
                  <a:schemeClr val="dk1"/>
                </a:solidFill>
                <a:prstDash val="lgDash"/>
              </a:ln>
              <a:noFill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97805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" y="202615"/>
            <a:ext cx="119672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ln w="12700">
                  <a:solidFill>
                    <a:schemeClr val="dk1"/>
                  </a:solidFill>
                  <a:prstDash val="solid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Write a sentence on reporting bullying </a:t>
            </a:r>
          </a:p>
          <a:p>
            <a:pPr algn="ctr"/>
            <a:r>
              <a:rPr lang="en-US" sz="4000" dirty="0" smtClean="0">
                <a:ln w="12700">
                  <a:solidFill>
                    <a:schemeClr val="dk1"/>
                  </a:solidFill>
                  <a:prstDash val="solid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and draw pictures of telling an adult. </a:t>
            </a:r>
            <a:endParaRPr lang="en-US" sz="4000" dirty="0">
              <a:ln w="12700">
                <a:solidFill>
                  <a:schemeClr val="dk1"/>
                </a:solidFill>
                <a:prstDash val="solid"/>
              </a:ln>
              <a:noFill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74473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Aharoni</vt:lpstr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</cp:revision>
  <dcterms:created xsi:type="dcterms:W3CDTF">2016-12-03T01:05:29Z</dcterms:created>
  <dcterms:modified xsi:type="dcterms:W3CDTF">2016-12-03T01:07:11Z</dcterms:modified>
</cp:coreProperties>
</file>