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4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8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9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7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3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4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4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3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67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9EF2E-9CFB-4416-BA52-C5F627771453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856F4-B5D6-4514-B06F-47E5A6612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0"/>
            <a:ext cx="118300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I will follow the rules and not be a bully.</a:t>
            </a:r>
            <a:endParaRPr lang="en-US" sz="9600" dirty="0">
              <a:ln w="12700">
                <a:solidFill>
                  <a:schemeClr val="dk1"/>
                </a:solidFill>
                <a:prstDash val="lgDash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780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" y="202615"/>
            <a:ext cx="119672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Write a sentence on reporting bullying </a:t>
            </a:r>
          </a:p>
          <a:p>
            <a:pPr algn="ctr"/>
            <a:r>
              <a:rPr lang="en-US" sz="40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and draw pictures of telling an adult. </a:t>
            </a:r>
            <a:endParaRPr lang="en-US" sz="40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74473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2016-12-03T01:05:29Z</dcterms:created>
  <dcterms:modified xsi:type="dcterms:W3CDTF">2016-12-03T01:07:11Z</dcterms:modified>
</cp:coreProperties>
</file>