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1" r:id="rId2"/>
    <p:sldId id="27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6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1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5B6ED-5976-4E5D-A399-9F49809E2711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2B3BF-BB21-4351-8FF2-18B2B6ED5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7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2B3BF-BB21-4351-8FF2-18B2B6ED5DA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442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2B3BF-BB21-4351-8FF2-18B2B6ED5DA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24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02E0-4520-490D-8CDB-BAAE00066014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BA01-A4DF-4D59-AD46-C3B5BF2F9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870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02E0-4520-490D-8CDB-BAAE00066014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BA01-A4DF-4D59-AD46-C3B5BF2F9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746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02E0-4520-490D-8CDB-BAAE00066014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BA01-A4DF-4D59-AD46-C3B5BF2F9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65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02E0-4520-490D-8CDB-BAAE00066014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BA01-A4DF-4D59-AD46-C3B5BF2F9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288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02E0-4520-490D-8CDB-BAAE00066014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BA01-A4DF-4D59-AD46-C3B5BF2F9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54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02E0-4520-490D-8CDB-BAAE00066014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BA01-A4DF-4D59-AD46-C3B5BF2F9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655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02E0-4520-490D-8CDB-BAAE00066014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BA01-A4DF-4D59-AD46-C3B5BF2F9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25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02E0-4520-490D-8CDB-BAAE00066014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BA01-A4DF-4D59-AD46-C3B5BF2F9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29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02E0-4520-490D-8CDB-BAAE00066014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BA01-A4DF-4D59-AD46-C3B5BF2F9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82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02E0-4520-490D-8CDB-BAAE00066014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BA01-A4DF-4D59-AD46-C3B5BF2F9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49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02E0-4520-490D-8CDB-BAAE00066014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BA01-A4DF-4D59-AD46-C3B5BF2F9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731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002E0-4520-490D-8CDB-BAAE00066014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9BA01-A4DF-4D59-AD46-C3B5BF2F9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945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8820" y="0"/>
            <a:ext cx="120731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dirty="0" smtClean="0">
                <a:ln w="31750">
                  <a:solidFill>
                    <a:schemeClr val="dk1"/>
                  </a:solidFill>
                  <a:prstDash val="sysDash"/>
                </a:ln>
                <a:noFill/>
                <a:latin typeface="Berlin Sans FB" panose="020E0602020502020306" pitchFamily="34" charset="0"/>
              </a:rPr>
              <a:t>Rules and laws keep you safe.</a:t>
            </a:r>
            <a:endParaRPr lang="en-US" sz="10000" dirty="0">
              <a:ln w="31750">
                <a:solidFill>
                  <a:schemeClr val="dk1"/>
                </a:solidFill>
                <a:prstDash val="sysDash"/>
              </a:ln>
              <a:noFill/>
              <a:latin typeface="Berlin Sans FB" panose="020E0602020502020306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874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32474" y="0"/>
            <a:ext cx="11607889" cy="17235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5000" dirty="0" smtClean="0">
                <a:ln w="19050">
                  <a:solidFill>
                    <a:schemeClr val="dk1"/>
                  </a:solidFill>
                </a:ln>
                <a:noFill/>
                <a:latin typeface="Berlin Sans FB" panose="020E0602020502020306" pitchFamily="34" charset="0"/>
              </a:rPr>
              <a:t>Who can help you follow rules and laws?</a:t>
            </a:r>
          </a:p>
          <a:p>
            <a:endParaRPr lang="en-US" sz="2800" dirty="0">
              <a:ln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2800" dirty="0">
              <a:ln>
                <a:solidFill>
                  <a:schemeClr val="dk1"/>
                </a:solidFill>
              </a:ln>
              <a:pattFill prst="pct5">
                <a:fgClr>
                  <a:schemeClr val="tx1"/>
                </a:fgClr>
                <a:bgClr>
                  <a:schemeClr val="bg1"/>
                </a:bgClr>
              </a:pattFill>
              <a:latin typeface="Berlin Sans FB" panose="020E0602020502020306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139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20</Words>
  <Application>Microsoft Office PowerPoint</Application>
  <PresentationFormat>Widescreen</PresentationFormat>
  <Paragraphs>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Berlin Sans FB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27</cp:revision>
  <dcterms:created xsi:type="dcterms:W3CDTF">2016-11-10T19:26:47Z</dcterms:created>
  <dcterms:modified xsi:type="dcterms:W3CDTF">2016-12-04T18:39:49Z</dcterms:modified>
</cp:coreProperties>
</file>