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7" d="100"/>
          <a:sy n="77" d="100"/>
        </p:scale>
        <p:origin x="54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620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250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599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65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43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59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32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99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07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21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5E1F-620D-4B14-8508-8A07EA129013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0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35E1F-620D-4B14-8508-8A07EA129013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C5D06-D128-4C66-AE47-28BB22AD2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02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443" y="3590142"/>
            <a:ext cx="4449727" cy="2910866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83479" y="3846189"/>
            <a:ext cx="5183378" cy="209288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130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WALK</a:t>
            </a:r>
            <a:endParaRPr lang="en-US" sz="130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5443" y="218851"/>
            <a:ext cx="4449727" cy="2925182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7448" y="114152"/>
            <a:ext cx="49016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DON’T WALK</a:t>
            </a:r>
            <a:endParaRPr lang="en-US" sz="100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7" name="Hexagon 6"/>
          <p:cNvSpPr/>
          <p:nvPr/>
        </p:nvSpPr>
        <p:spPr>
          <a:xfrm>
            <a:off x="5053165" y="80273"/>
            <a:ext cx="4102556" cy="3765916"/>
          </a:xfrm>
          <a:prstGeom prst="hexagon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317282" y="2931091"/>
            <a:ext cx="3701723" cy="3714258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5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GO</a:t>
            </a:r>
            <a:endParaRPr lang="en-US" sz="125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0150" y="915155"/>
            <a:ext cx="360858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STOP</a:t>
            </a:r>
            <a:endParaRPr lang="en-US" sz="125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06227" y="6420066"/>
            <a:ext cx="685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375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896" y="308343"/>
            <a:ext cx="2530549" cy="6337005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719325" y="584790"/>
            <a:ext cx="1759689" cy="1743740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719325" y="2604976"/>
            <a:ext cx="1759689" cy="1743740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19324" y="4553757"/>
            <a:ext cx="1759689" cy="1743740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51130" y="856495"/>
            <a:ext cx="1576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Red</a:t>
            </a:r>
            <a:r>
              <a:rPr lang="en-US" sz="40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en-US" sz="4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60625" y="2819793"/>
            <a:ext cx="3404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Yellow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60625" y="4835729"/>
            <a:ext cx="25406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Green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97450" y="947170"/>
            <a:ext cx="6012493" cy="4154984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800" dirty="0" smtClean="0">
                <a:ln>
                  <a:solidFill>
                    <a:schemeClr val="tx1"/>
                  </a:solidFill>
                  <a:prstDash val="lgDash"/>
                </a:ln>
                <a:solidFill>
                  <a:schemeClr val="bg1"/>
                </a:solidFill>
                <a:cs typeface="Aharoni" panose="02010803020104030203" pitchFamily="2" charset="-79"/>
              </a:rPr>
              <a:t>Obey traffic signs to and from school.  </a:t>
            </a:r>
            <a:endParaRPr lang="en-US" sz="8800" dirty="0">
              <a:ln>
                <a:solidFill>
                  <a:schemeClr val="tx1"/>
                </a:solidFill>
                <a:prstDash val="lgDash"/>
              </a:ln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606506" y="6276016"/>
            <a:ext cx="406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5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896" y="308343"/>
            <a:ext cx="2530549" cy="6337005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719325" y="584790"/>
            <a:ext cx="1759689" cy="1743740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719325" y="2604976"/>
            <a:ext cx="1759689" cy="1743740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19324" y="4553757"/>
            <a:ext cx="1759689" cy="1743740"/>
          </a:xfrm>
          <a:prstGeom prst="ellipse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051130" y="856495"/>
            <a:ext cx="1576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Red</a:t>
            </a:r>
            <a:r>
              <a:rPr lang="en-US" sz="40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en-US" sz="4000" dirty="0" smtClean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60625" y="2819793"/>
            <a:ext cx="3404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Yellow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60625" y="4835729"/>
            <a:ext cx="25406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Green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97242" y="408551"/>
            <a:ext cx="6012493" cy="6186309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n w="19050">
                  <a:solidFill>
                    <a:schemeClr val="dk1"/>
                  </a:solidFill>
                </a:ln>
                <a:noFill/>
                <a:latin typeface="Berlin Sans FB" panose="020E0602020502020306" pitchFamily="34" charset="0"/>
              </a:rPr>
              <a:t>What can </a:t>
            </a:r>
            <a:r>
              <a:rPr lang="en-US" sz="3600" dirty="0">
                <a:ln w="19050">
                  <a:solidFill>
                    <a:schemeClr val="dk1"/>
                  </a:solidFill>
                </a:ln>
                <a:noFill/>
                <a:latin typeface="Berlin Sans FB" panose="020E0602020502020306" pitchFamily="34" charset="0"/>
              </a:rPr>
              <a:t>help you </a:t>
            </a:r>
            <a:r>
              <a:rPr lang="en-US" sz="3600" dirty="0" smtClean="0">
                <a:ln w="19050">
                  <a:solidFill>
                    <a:schemeClr val="dk1"/>
                  </a:solidFill>
                </a:ln>
                <a:noFill/>
                <a:latin typeface="Berlin Sans FB" panose="020E0602020502020306" pitchFamily="34" charset="0"/>
              </a:rPr>
              <a:t>be safe to and from school?</a:t>
            </a:r>
          </a:p>
          <a:p>
            <a:endParaRPr lang="en-US" sz="3600" dirty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 smtClean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 smtClean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 smtClean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 smtClean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  <a:p>
            <a:endParaRPr lang="en-US" sz="3600" dirty="0">
              <a:ln w="19050">
                <a:solidFill>
                  <a:schemeClr val="dk1"/>
                </a:solidFill>
              </a:ln>
              <a:noFill/>
              <a:latin typeface="Berlin Sans FB" panose="020E0602020502020306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709735" y="6410194"/>
            <a:ext cx="801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249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34</Words>
  <Application>Microsoft Office PowerPoint</Application>
  <PresentationFormat>Widescreen</PresentationFormat>
  <Paragraphs>22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Aharoni</vt:lpstr>
      <vt:lpstr>Arial</vt:lpstr>
      <vt:lpstr>Berlin Sans FB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19</cp:revision>
  <dcterms:created xsi:type="dcterms:W3CDTF">2016-11-18T00:13:09Z</dcterms:created>
  <dcterms:modified xsi:type="dcterms:W3CDTF">2016-11-21T18:41:45Z</dcterms:modified>
</cp:coreProperties>
</file>