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54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2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5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9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5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9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75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12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0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35E1F-620D-4B14-8508-8A07EA129013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0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443" y="3590142"/>
            <a:ext cx="4449727" cy="2910866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479" y="3846189"/>
            <a:ext cx="5183378" cy="20928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WALK</a:t>
            </a:r>
            <a:endParaRPr lang="en-US" sz="13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443" y="218851"/>
            <a:ext cx="4449727" cy="2925182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7448" y="114152"/>
            <a:ext cx="49016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DON’T WALK</a:t>
            </a:r>
            <a:endParaRPr lang="en-US" sz="10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Hexagon 6"/>
          <p:cNvSpPr/>
          <p:nvPr/>
        </p:nvSpPr>
        <p:spPr>
          <a:xfrm>
            <a:off x="5053165" y="80273"/>
            <a:ext cx="4102556" cy="3765916"/>
          </a:xfrm>
          <a:prstGeom prst="hexago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17282" y="2931091"/>
            <a:ext cx="3701723" cy="3714258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0150" y="915155"/>
            <a:ext cx="360858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5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STOP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06227" y="6420066"/>
            <a:ext cx="68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75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896" y="308343"/>
            <a:ext cx="2530549" cy="6337005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19325" y="584790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9325" y="2604976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9324" y="4553757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1130" y="856495"/>
            <a:ext cx="1576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40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0625" y="2819793"/>
            <a:ext cx="3404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0625" y="4835729"/>
            <a:ext cx="2540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7450" y="947170"/>
            <a:ext cx="6012493" cy="4154984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800" dirty="0" smtClean="0">
                <a:ln>
                  <a:solidFill>
                    <a:schemeClr val="tx1"/>
                  </a:solidFill>
                  <a:prstDash val="lgDash"/>
                </a:ln>
                <a:solidFill>
                  <a:schemeClr val="bg1"/>
                </a:solidFill>
                <a:cs typeface="Aharoni" panose="02010803020104030203" pitchFamily="2" charset="-79"/>
              </a:rPr>
              <a:t>Obey traffic signs to and from school.  </a:t>
            </a:r>
            <a:endParaRPr lang="en-US" sz="8800" dirty="0">
              <a:ln>
                <a:solidFill>
                  <a:schemeClr val="tx1"/>
                </a:solidFill>
                <a:prstDash val="lgDash"/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06506" y="6276016"/>
            <a:ext cx="40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5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896" y="308343"/>
            <a:ext cx="2530549" cy="6337005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19325" y="584790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9325" y="2604976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9324" y="4553757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1130" y="856495"/>
            <a:ext cx="1576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40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0625" y="2819793"/>
            <a:ext cx="3404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0625" y="4835729"/>
            <a:ext cx="2540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97242" y="408551"/>
            <a:ext cx="6012493" cy="6186309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What can </a:t>
            </a:r>
            <a:r>
              <a:rPr lang="en-US" sz="3600" dirty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help you </a:t>
            </a:r>
            <a:r>
              <a:rPr lang="en-US" sz="36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be safe to and from school?</a:t>
            </a: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09735" y="6410194"/>
            <a:ext cx="801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34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Aharoni</vt:lpstr>
      <vt:lpstr>Arial</vt:lpstr>
      <vt:lpstr>Berlin Sans FB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19</cp:revision>
  <dcterms:created xsi:type="dcterms:W3CDTF">2016-11-18T00:13:09Z</dcterms:created>
  <dcterms:modified xsi:type="dcterms:W3CDTF">2016-11-21T18:41:45Z</dcterms:modified>
</cp:coreProperties>
</file>