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oard Game" id="{F09ACC72-F37A-49FE-812F-C06227602F6A}">
          <p14:sldIdLst>
            <p14:sldId id="257"/>
          </p14:sldIdLst>
        </p14:section>
        <p14:section name="Game Cards" id="{1712029E-5FDC-4373-9402-1D3F7BB4C076}">
          <p14:sldIdLst>
            <p14:sldId id="258"/>
            <p14:sldId id="259"/>
          </p14:sldIdLst>
        </p14:section>
        <p14:section name="Create more cards" id="{15DF7415-A4E8-4C3C-87BB-9904A503005B}">
          <p14:sldIdLst>
            <p14:sldId id="260"/>
          </p14:sldIdLst>
        </p14:section>
        <p14:section name="Car Coloring Page" id="{AB152D19-3CCF-4757-9B3E-B79FE2301CAA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30226-254A-4CF2-A41F-62FC1033FF7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0DC9C-9F96-4DB3-AC7D-55F652157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2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0DC9C-9F96-4DB3-AC7D-55F6521570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72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6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6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9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6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1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2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44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1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2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0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F764D-14C7-4B8D-9D68-F6E42D5A75B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9B66C-4B29-41C2-824B-DBF15EBA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9048" y="1222283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388286" y="1215029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227524" y="2206672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27524" y="3200402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27524" y="4192045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27524" y="5183688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042754" y="5166988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857984" y="5166988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57984" y="4192045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57984" y="3217102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857984" y="2242159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857984" y="1302707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857984" y="363255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9810" y="5118405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9810" y="1221288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27524" y="1215029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9810" y="4139854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9810" y="3160373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9810" y="2220921"/>
            <a:ext cx="1791222" cy="939452"/>
          </a:xfrm>
          <a:prstGeom prst="rect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881992" y="453964"/>
            <a:ext cx="179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Berlin Sans FB Demi" panose="020E0802020502020306" pitchFamily="34" charset="0"/>
              </a:rPr>
              <a:t>Finish</a:t>
            </a:r>
            <a:endParaRPr lang="en-US" sz="4800" dirty="0">
              <a:latin typeface="Berlin Sans FB Demi" panose="020E0802020502020306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810" y="5083275"/>
            <a:ext cx="1791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Berlin Sans FB Demi" panose="020E0802020502020306" pitchFamily="34" charset="0"/>
              </a:rPr>
              <a:t>Start</a:t>
            </a:r>
            <a:endParaRPr lang="en-US" sz="5400" dirty="0">
              <a:latin typeface="Berlin Sans FB Demi" panose="020E0802020502020306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313150" y="213065"/>
            <a:ext cx="10324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rlin Sans FB Demi" panose="020E0802020502020306" pitchFamily="34" charset="0"/>
              </a:rPr>
              <a:t>Car Safety for Drop-Off or Pick-Up at School </a:t>
            </a:r>
            <a:endParaRPr lang="en-US" sz="36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7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336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50312" y="338203"/>
            <a:ext cx="372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are riding in your booster seat, move ahead 2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85780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231687" y="137782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7556" y="353233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185781" y="352189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31688" y="3521899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185780" y="295313"/>
            <a:ext cx="37202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unbuckled your seat beat before the car stopped, moved back 3 spaces</a:t>
            </a:r>
            <a:endParaRPr lang="en-US" sz="3600" dirty="0">
              <a:latin typeface="Berlin Sans FB" panose="020E0602020502020306" pitchFamily="34" charset="0"/>
            </a:endParaRPr>
          </a:p>
          <a:p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257105" y="281614"/>
            <a:ext cx="3720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forgot to look before opening your car door, move back 2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2336" y="3802259"/>
            <a:ext cx="372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exited the car on the street side, move back 5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28577" y="3706595"/>
            <a:ext cx="3720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Your seat belt is buckled when the car is moving, move ahead 5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93534" y="3434634"/>
            <a:ext cx="37884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walked through the parking lot instead of using the sidewalk, move back 4 spaces</a:t>
            </a:r>
            <a:endParaRPr lang="en-US" sz="3600" dirty="0">
              <a:latin typeface="Berlin Sans FB" panose="020E0602020502020306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51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336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3494" y="623865"/>
            <a:ext cx="372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rlin Sans FB" panose="020E0602020502020306" pitchFamily="34" charset="0"/>
              </a:rPr>
              <a:t>You tried to enter a moving car, move back 1 space</a:t>
            </a:r>
            <a:endParaRPr lang="en-US" sz="3600" dirty="0">
              <a:latin typeface="Berlin Sans FB" panose="020E0602020502020306" pitchFamily="34" charset="0"/>
            </a:endParaRP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85780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231687" y="137782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7556" y="353233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185781" y="352189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31688" y="3521899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39225" y="515817"/>
            <a:ext cx="37202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used the crosswalk to cross the street, move ahead 6 spaces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74484" y="568780"/>
            <a:ext cx="372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walked between cars that could move, move back 2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767" y="3706595"/>
            <a:ext cx="40769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walked through the </a:t>
            </a:r>
          </a:p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parking lot instead of around it, move back 2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04936" y="3706595"/>
            <a:ext cx="37202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stayed inside the car until it came to a full stop, move ahead 4 spaces </a:t>
            </a:r>
            <a:endParaRPr lang="en-US" sz="3600" dirty="0">
              <a:latin typeface="Berlin Sans FB" panose="020E0602020502020306" pitchFamily="34" charset="0"/>
            </a:endParaRP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31687" y="3800497"/>
            <a:ext cx="3720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600" dirty="0" smtClean="0">
                <a:latin typeface="Berlin Sans FB" panose="020E0602020502020306" pitchFamily="34" charset="0"/>
              </a:rPr>
              <a:t>You looked before you shut the car door, move ahead 3 spaces</a:t>
            </a:r>
            <a:endParaRPr lang="en-US" sz="36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87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336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185780" y="137781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231687" y="137782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27556" y="353233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185781" y="3521898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31688" y="3521899"/>
            <a:ext cx="3805825" cy="3231717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0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ord 20"/>
          <p:cNvSpPr/>
          <p:nvPr/>
        </p:nvSpPr>
        <p:spPr>
          <a:xfrm rot="6590625">
            <a:off x="4809517" y="4129499"/>
            <a:ext cx="2938936" cy="2763290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ord 10"/>
          <p:cNvSpPr/>
          <p:nvPr/>
        </p:nvSpPr>
        <p:spPr>
          <a:xfrm rot="6621861">
            <a:off x="4319846" y="4866244"/>
            <a:ext cx="1609211" cy="1775304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7170" y="-125730"/>
            <a:ext cx="116814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I will follow safety rules for school </a:t>
            </a:r>
          </a:p>
          <a:p>
            <a:pPr algn="ctr"/>
            <a:r>
              <a:rPr lang="en-US" sz="8000" dirty="0" smtClean="0">
                <a:ln w="31750">
                  <a:solidFill>
                    <a:schemeClr val="dk1"/>
                  </a:solidFill>
                  <a:prstDash val="sysDash"/>
                </a:ln>
                <a:noFill/>
                <a:latin typeface="Berlin Sans FB" panose="020E0602020502020306" pitchFamily="34" charset="0"/>
              </a:rPr>
              <a:t>drop-off and pick-up</a:t>
            </a:r>
            <a:endParaRPr lang="en-US" sz="8000" dirty="0">
              <a:ln w="31750">
                <a:solidFill>
                  <a:schemeClr val="dk1"/>
                </a:solidFill>
                <a:prstDash val="sysDash"/>
              </a:ln>
              <a:noFill/>
              <a:latin typeface="Berlin Sans FB" panose="020E0602020502020306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480559" y="5155209"/>
            <a:ext cx="1287780" cy="128968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hord 22"/>
          <p:cNvSpPr/>
          <p:nvPr/>
        </p:nvSpPr>
        <p:spPr>
          <a:xfrm rot="6621861">
            <a:off x="6972798" y="4866243"/>
            <a:ext cx="1609211" cy="1775304"/>
          </a:xfrm>
          <a:prstGeom prst="chord">
            <a:avLst>
              <a:gd name="adj1" fmla="val 2957719"/>
              <a:gd name="adj2" fmla="val 1620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20852696">
            <a:off x="7174122" y="5155207"/>
            <a:ext cx="1287780" cy="128968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488797" y="5434332"/>
            <a:ext cx="658430" cy="6391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809521" y="5434332"/>
            <a:ext cx="658430" cy="6391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53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188</Words>
  <Application>Microsoft Office PowerPoint</Application>
  <PresentationFormat>Widescreen</PresentationFormat>
  <Paragraphs>20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Berlin Sans FB</vt:lpstr>
      <vt:lpstr>Berlin Sans FB Demi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14</cp:revision>
  <dcterms:created xsi:type="dcterms:W3CDTF">2016-11-22T22:05:32Z</dcterms:created>
  <dcterms:modified xsi:type="dcterms:W3CDTF">2016-12-04T19:42:14Z</dcterms:modified>
</cp:coreProperties>
</file>