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1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4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20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91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04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248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19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70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24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0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23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013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DA6BA-9EB2-4370-8F68-36B67B6D9909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5E7DB-ABD2-4FB1-AEEF-75ED2E50A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3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88560" y="3232810"/>
            <a:ext cx="6096000" cy="2922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sz="1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" y="89883"/>
            <a:ext cx="443992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ln w="31750">
                  <a:solidFill>
                    <a:schemeClr val="dk1"/>
                  </a:solidFill>
                  <a:prstDash val="sysDash"/>
                </a:ln>
                <a:noFill/>
                <a:latin typeface="Berlin Sans FB" panose="020E0602020502020306" pitchFamily="34" charset="0"/>
              </a:rPr>
              <a:t>I will follow the rule for asking before I touch something that isn’t mine. </a:t>
            </a:r>
            <a:endParaRPr lang="en-US" sz="6000" dirty="0">
              <a:ln w="31750">
                <a:solidFill>
                  <a:schemeClr val="dk1"/>
                </a:solidFill>
                <a:prstDash val="sysDash"/>
              </a:ln>
              <a:noFill/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78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88560" y="3232810"/>
            <a:ext cx="6096000" cy="2922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sz="1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" y="89883"/>
            <a:ext cx="11978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n w="12700">
                  <a:solidFill>
                    <a:schemeClr val="dk1"/>
                  </a:solidFill>
                  <a:prstDash val="solid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Trace your hand and then write a sentence asking permission before touching something that isn’t yours.</a:t>
            </a:r>
            <a:endParaRPr lang="en-US" sz="3600" dirty="0">
              <a:ln w="12700">
                <a:solidFill>
                  <a:schemeClr val="dk1"/>
                </a:solidFill>
                <a:prstDash val="solid"/>
              </a:ln>
              <a:noFill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6656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32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Aharoni</vt:lpstr>
      <vt:lpstr>Arial</vt:lpstr>
      <vt:lpstr>Berlin Sans FB</vt:lpstr>
      <vt:lpstr>Calibri</vt:lpstr>
      <vt:lpstr>Calibri Light</vt:lpstr>
      <vt:lpstr>Tahoma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5</cp:revision>
  <dcterms:created xsi:type="dcterms:W3CDTF">2016-11-23T19:09:42Z</dcterms:created>
  <dcterms:modified xsi:type="dcterms:W3CDTF">2016-12-04T21:08:38Z</dcterms:modified>
</cp:coreProperties>
</file>