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>
      <p:cViewPr varScale="1">
        <p:scale>
          <a:sx n="75" d="100"/>
          <a:sy n="75" d="100"/>
        </p:scale>
        <p:origin x="26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4AD74-20CC-4FAE-AAD6-781EDD2FD9BF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FCC0-00C3-4D37-9D4D-EB3EE64DD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379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4AD74-20CC-4FAE-AAD6-781EDD2FD9BF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FCC0-00C3-4D37-9D4D-EB3EE64DD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19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4AD74-20CC-4FAE-AAD6-781EDD2FD9BF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FCC0-00C3-4D37-9D4D-EB3EE64DD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78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4AD74-20CC-4FAE-AAD6-781EDD2FD9BF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FCC0-00C3-4D37-9D4D-EB3EE64DD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541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4AD74-20CC-4FAE-AAD6-781EDD2FD9BF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FCC0-00C3-4D37-9D4D-EB3EE64DD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30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4AD74-20CC-4FAE-AAD6-781EDD2FD9BF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FCC0-00C3-4D37-9D4D-EB3EE64DD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126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4AD74-20CC-4FAE-AAD6-781EDD2FD9BF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FCC0-00C3-4D37-9D4D-EB3EE64DD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071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4AD74-20CC-4FAE-AAD6-781EDD2FD9BF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FCC0-00C3-4D37-9D4D-EB3EE64DD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385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4AD74-20CC-4FAE-AAD6-781EDD2FD9BF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FCC0-00C3-4D37-9D4D-EB3EE64DD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341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4AD74-20CC-4FAE-AAD6-781EDD2FD9BF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FCC0-00C3-4D37-9D4D-EB3EE64DD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34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4AD74-20CC-4FAE-AAD6-781EDD2FD9BF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8FCC0-00C3-4D37-9D4D-EB3EE64DD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064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4AD74-20CC-4FAE-AAD6-781EDD2FD9BF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8FCC0-00C3-4D37-9D4D-EB3EE64DD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829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9152" y="99152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65253" y="187060"/>
            <a:ext cx="3701667" cy="1972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5400" dirty="0" smtClean="0">
                <a:effectLst/>
                <a:latin typeface="Aharoni" panose="02010803020104030203" pitchFamily="2" charset="-79"/>
                <a:ea typeface="Calibri" panose="020F0502020204030204" pitchFamily="34" charset="0"/>
                <a:cs typeface="Aharoni" panose="02010803020104030203" pitchFamily="2" charset="-79"/>
              </a:rPr>
              <a:t>Classroom Wall</a:t>
            </a:r>
            <a:endParaRPr lang="en-US" sz="5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9152" y="2362200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5400" dirty="0" smtClean="0">
                <a:effectLst/>
                <a:latin typeface="Aharoni" panose="02010803020104030203" pitchFamily="2" charset="-79"/>
                <a:ea typeface="Calibri" panose="020F0502020204030204" pitchFamily="34" charset="0"/>
                <a:cs typeface="Aharoni" panose="02010803020104030203" pitchFamily="2" charset="-79"/>
              </a:rPr>
              <a:t>Bathroom Walls</a:t>
            </a:r>
          </a:p>
        </p:txBody>
      </p:sp>
      <p:sp>
        <p:nvSpPr>
          <p:cNvPr id="8" name="Rectangle 7"/>
          <p:cNvSpPr/>
          <p:nvPr/>
        </p:nvSpPr>
        <p:spPr>
          <a:xfrm>
            <a:off x="99152" y="4625248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5400" dirty="0" smtClean="0">
                <a:effectLst/>
                <a:latin typeface="Aharoni" panose="02010803020104030203" pitchFamily="2" charset="-79"/>
                <a:ea typeface="Calibri" panose="020F0502020204030204" pitchFamily="34" charset="0"/>
                <a:cs typeface="Aharoni" panose="02010803020104030203" pitchFamily="2" charset="-79"/>
              </a:rPr>
              <a:t>Classroom Books</a:t>
            </a:r>
          </a:p>
        </p:txBody>
      </p:sp>
      <p:sp>
        <p:nvSpPr>
          <p:cNvPr id="9" name="Rectangle 8"/>
          <p:cNvSpPr/>
          <p:nvPr/>
        </p:nvSpPr>
        <p:spPr>
          <a:xfrm>
            <a:off x="4237822" y="99146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237822" y="2362198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5400" dirty="0" smtClean="0">
                <a:effectLst/>
                <a:latin typeface="Aharoni" panose="02010803020104030203" pitchFamily="2" charset="-79"/>
                <a:ea typeface="Calibri" panose="020F0502020204030204" pitchFamily="34" charset="0"/>
                <a:cs typeface="Aharoni" panose="02010803020104030203" pitchFamily="2" charset="-79"/>
              </a:rPr>
              <a:t>Cafeteria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262651" y="99152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5400" dirty="0" smtClean="0">
                <a:effectLst/>
                <a:latin typeface="Aharoni" panose="02010803020104030203" pitchFamily="2" charset="-79"/>
                <a:ea typeface="Calibri" panose="020F0502020204030204" pitchFamily="34" charset="0"/>
                <a:cs typeface="Aharoni" panose="02010803020104030203" pitchFamily="2" charset="-79"/>
              </a:rPr>
              <a:t>Scissors</a:t>
            </a:r>
          </a:p>
          <a:p>
            <a:endParaRPr lang="en-US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262651" y="2362199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5400" dirty="0" smtClean="0">
                <a:effectLst/>
                <a:latin typeface="Aharoni" panose="02010803020104030203" pitchFamily="2" charset="-79"/>
                <a:ea typeface="Calibri" panose="020F0502020204030204" pitchFamily="34" charset="0"/>
                <a:cs typeface="Aharoni" panose="02010803020104030203" pitchFamily="2" charset="-79"/>
              </a:rPr>
              <a:t>Classroom Toys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237822" y="4625248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5400" dirty="0" smtClean="0">
                <a:effectLst/>
                <a:latin typeface="Aharoni" panose="02010803020104030203" pitchFamily="2" charset="-79"/>
                <a:ea typeface="Calibri" panose="020F0502020204030204" pitchFamily="34" charset="0"/>
                <a:cs typeface="Aharoni" panose="02010803020104030203" pitchFamily="2" charset="-79"/>
              </a:rPr>
              <a:t>School Desks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262651" y="4625247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5400" dirty="0" smtClean="0">
                <a:effectLst/>
                <a:latin typeface="Aharoni" panose="02010803020104030203" pitchFamily="2" charset="-79"/>
                <a:ea typeface="Calibri" panose="020F0502020204030204" pitchFamily="34" charset="0"/>
                <a:cs typeface="Aharoni" panose="02010803020104030203" pitchFamily="2" charset="-79"/>
              </a:rPr>
              <a:t>School Papers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594034" y="255024"/>
            <a:ext cx="3121445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5">
              <a:lnSpc>
                <a:spcPct val="115000"/>
              </a:lnSpc>
            </a:pPr>
            <a:endParaRPr lang="en-US" dirty="0" smtClean="0">
              <a:effectLst/>
              <a:latin typeface="Aharoni" panose="02010803020104030203" pitchFamily="2" charset="-79"/>
              <a:ea typeface="Calibri" panose="020F0502020204030204" pitchFamily="34" charset="0"/>
              <a:cs typeface="Aharoni" panose="02010803020104030203" pitchFamily="2" charset="-79"/>
            </a:endParaRPr>
          </a:p>
          <a:p>
            <a:pPr marR="0"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5400" dirty="0" smtClean="0">
                <a:effectLst/>
                <a:latin typeface="Aharoni" panose="02010803020104030203" pitchFamily="2" charset="-79"/>
                <a:ea typeface="Calibri" panose="020F0502020204030204" pitchFamily="34" charset="0"/>
                <a:cs typeface="Aharoni" panose="02010803020104030203" pitchFamily="2" charset="-79"/>
              </a:rPr>
              <a:t>Crayons</a:t>
            </a:r>
          </a:p>
        </p:txBody>
      </p:sp>
    </p:spTree>
    <p:extLst>
      <p:ext uri="{BB962C8B-B14F-4D97-AF65-F5344CB8AC3E}">
        <p14:creationId xmlns:p14="http://schemas.microsoft.com/office/powerpoint/2010/main" val="4114090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9152" y="99152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65253" y="244724"/>
            <a:ext cx="3701667" cy="2003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en-US" sz="5400" dirty="0">
                <a:solidFill>
                  <a:prstClr val="black"/>
                </a:solidFill>
                <a:latin typeface="Aharoni" panose="02010803020104030203" pitchFamily="2" charset="-79"/>
                <a:ea typeface="Calibri" panose="020F0502020204030204" pitchFamily="34" charset="0"/>
                <a:cs typeface="Aharoni" panose="02010803020104030203" pitchFamily="2" charset="-79"/>
              </a:rPr>
              <a:t>Bulletin </a:t>
            </a:r>
            <a:r>
              <a:rPr lang="en-US" sz="5400" dirty="0" smtClean="0">
                <a:solidFill>
                  <a:prstClr val="black"/>
                </a:solidFill>
                <a:latin typeface="Aharoni" panose="02010803020104030203" pitchFamily="2" charset="-79"/>
                <a:ea typeface="Calibri" panose="020F0502020204030204" pitchFamily="34" charset="0"/>
                <a:cs typeface="Aharoni" panose="02010803020104030203" pitchFamily="2" charset="-79"/>
              </a:rPr>
              <a:t>Board</a:t>
            </a:r>
            <a:endParaRPr lang="en-US" sz="5400" dirty="0">
              <a:solidFill>
                <a:prstClr val="black"/>
              </a:solidFill>
              <a:latin typeface="Aharoni" panose="02010803020104030203" pitchFamily="2" charset="-79"/>
              <a:ea typeface="Calibri" panose="020F0502020204030204" pitchFamily="34" charset="0"/>
              <a:cs typeface="Aharoni" panose="02010803020104030203" pitchFamily="2" charset="-79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9152" y="2362200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15000"/>
              </a:lnSpc>
            </a:pPr>
            <a:r>
              <a:rPr lang="en-US" sz="5400" dirty="0">
                <a:solidFill>
                  <a:prstClr val="black"/>
                </a:solidFill>
                <a:latin typeface="Aharoni" panose="02010803020104030203" pitchFamily="2" charset="-79"/>
                <a:ea typeface="Calibri" panose="020F0502020204030204" pitchFamily="34" charset="0"/>
                <a:cs typeface="Aharoni" panose="02010803020104030203" pitchFamily="2" charset="-79"/>
              </a:rPr>
              <a:t>Student </a:t>
            </a:r>
            <a:r>
              <a:rPr lang="en-US" sz="5400" dirty="0" smtClean="0">
                <a:solidFill>
                  <a:prstClr val="black"/>
                </a:solidFill>
                <a:latin typeface="Aharoni" panose="02010803020104030203" pitchFamily="2" charset="-79"/>
                <a:ea typeface="Calibri" panose="020F0502020204030204" pitchFamily="34" charset="0"/>
                <a:cs typeface="Aharoni" panose="02010803020104030203" pitchFamily="2" charset="-79"/>
              </a:rPr>
              <a:t>Jacket</a:t>
            </a:r>
            <a:endParaRPr lang="en-US" sz="5400" dirty="0">
              <a:solidFill>
                <a:prstClr val="black"/>
              </a:solidFill>
              <a:latin typeface="Aharoni" panose="02010803020104030203" pitchFamily="2" charset="-79"/>
              <a:ea typeface="Calibri" panose="020F0502020204030204" pitchFamily="34" charset="0"/>
              <a:cs typeface="Aharoni" panose="02010803020104030203" pitchFamily="2" charset="-79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9151" y="4625247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15000"/>
              </a:lnSpc>
            </a:pPr>
            <a:r>
              <a:rPr lang="en-US" sz="5400" dirty="0">
                <a:solidFill>
                  <a:prstClr val="black"/>
                </a:solidFill>
                <a:latin typeface="Aharoni" panose="02010803020104030203" pitchFamily="2" charset="-79"/>
                <a:ea typeface="Calibri" panose="020F0502020204030204" pitchFamily="34" charset="0"/>
                <a:cs typeface="Aharoni" panose="02010803020104030203" pitchFamily="2" charset="-79"/>
              </a:rPr>
              <a:t>Art </a:t>
            </a:r>
            <a:r>
              <a:rPr lang="en-US" sz="5400" dirty="0" smtClean="0">
                <a:solidFill>
                  <a:prstClr val="black"/>
                </a:solidFill>
                <a:latin typeface="Aharoni" panose="02010803020104030203" pitchFamily="2" charset="-79"/>
                <a:ea typeface="Calibri" panose="020F0502020204030204" pitchFamily="34" charset="0"/>
                <a:cs typeface="Aharoni" panose="02010803020104030203" pitchFamily="2" charset="-79"/>
              </a:rPr>
              <a:t>Work</a:t>
            </a:r>
            <a:endParaRPr lang="en-US" sz="5400" dirty="0">
              <a:solidFill>
                <a:prstClr val="black"/>
              </a:solidFill>
              <a:latin typeface="Aharoni" panose="02010803020104030203" pitchFamily="2" charset="-79"/>
              <a:ea typeface="Calibri" panose="020F0502020204030204" pitchFamily="34" charset="0"/>
              <a:cs typeface="Aharoni" panose="02010803020104030203" pitchFamily="2" charset="-79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37822" y="99148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15000"/>
              </a:lnSpc>
            </a:pPr>
            <a:r>
              <a:rPr lang="en-US" sz="5400" dirty="0" smtClean="0">
                <a:solidFill>
                  <a:prstClr val="black"/>
                </a:solidFill>
                <a:latin typeface="Aharoni" panose="02010803020104030203" pitchFamily="2" charset="-79"/>
                <a:ea typeface="Calibri" panose="020F0502020204030204" pitchFamily="34" charset="0"/>
                <a:cs typeface="Aharoni" panose="02010803020104030203" pitchFamily="2" charset="-79"/>
              </a:rPr>
              <a:t>Pencils</a:t>
            </a:r>
            <a:endParaRPr lang="en-US" sz="5400" dirty="0">
              <a:solidFill>
                <a:prstClr val="black"/>
              </a:solidFill>
              <a:latin typeface="Aharoni" panose="02010803020104030203" pitchFamily="2" charset="-79"/>
              <a:ea typeface="Calibri" panose="020F0502020204030204" pitchFamily="34" charset="0"/>
              <a:cs typeface="Aharoni" panose="02010803020104030203" pitchFamily="2" charset="-79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237821" y="2362197"/>
            <a:ext cx="3833871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15000"/>
              </a:lnSpc>
            </a:pPr>
            <a:r>
              <a:rPr lang="en-US" sz="5400" dirty="0" smtClean="0">
                <a:solidFill>
                  <a:prstClr val="black"/>
                </a:solidFill>
                <a:latin typeface="Aharoni" panose="02010803020104030203" pitchFamily="2" charset="-79"/>
                <a:ea typeface="Calibri" panose="020F0502020204030204" pitchFamily="34" charset="0"/>
                <a:cs typeface="Aharoni" panose="02010803020104030203" pitchFamily="2" charset="-79"/>
              </a:rPr>
              <a:t>Playground</a:t>
            </a:r>
            <a:endParaRPr lang="en-US" sz="5400" dirty="0">
              <a:solidFill>
                <a:prstClr val="black"/>
              </a:solidFill>
              <a:latin typeface="Aharoni" panose="02010803020104030203" pitchFamily="2" charset="-79"/>
              <a:ea typeface="Calibri" panose="020F0502020204030204" pitchFamily="34" charset="0"/>
              <a:cs typeface="Aharoni" panose="02010803020104030203" pitchFamily="2" charset="-79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262651" y="99147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15000"/>
              </a:lnSpc>
            </a:pPr>
            <a:r>
              <a:rPr lang="en-US" sz="5400" dirty="0">
                <a:solidFill>
                  <a:prstClr val="black"/>
                </a:solidFill>
                <a:latin typeface="Aharoni" panose="02010803020104030203" pitchFamily="2" charset="-79"/>
                <a:ea typeface="Calibri" panose="020F0502020204030204" pitchFamily="34" charset="0"/>
                <a:cs typeface="Aharoni" panose="02010803020104030203" pitchFamily="2" charset="-79"/>
              </a:rPr>
              <a:t>Student </a:t>
            </a:r>
            <a:r>
              <a:rPr lang="en-US" sz="5400" dirty="0" smtClean="0">
                <a:solidFill>
                  <a:prstClr val="black"/>
                </a:solidFill>
                <a:latin typeface="Aharoni" panose="02010803020104030203" pitchFamily="2" charset="-79"/>
                <a:ea typeface="Calibri" panose="020F0502020204030204" pitchFamily="34" charset="0"/>
                <a:cs typeface="Aharoni" panose="02010803020104030203" pitchFamily="2" charset="-79"/>
              </a:rPr>
              <a:t>Backpack</a:t>
            </a:r>
            <a:endParaRPr lang="en-US" sz="5400" dirty="0">
              <a:solidFill>
                <a:prstClr val="black"/>
              </a:solidFill>
              <a:latin typeface="Aharoni" panose="02010803020104030203" pitchFamily="2" charset="-79"/>
              <a:ea typeface="Calibri" panose="020F0502020204030204" pitchFamily="34" charset="0"/>
              <a:cs typeface="Aharoni" panose="02010803020104030203" pitchFamily="2" charset="-79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262651" y="2362199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15000"/>
              </a:lnSpc>
            </a:pPr>
            <a:r>
              <a:rPr lang="en-US" sz="5400" dirty="0">
                <a:solidFill>
                  <a:prstClr val="black"/>
                </a:solidFill>
                <a:latin typeface="Aharoni" panose="02010803020104030203" pitchFamily="2" charset="-79"/>
                <a:ea typeface="Calibri" panose="020F0502020204030204" pitchFamily="34" charset="0"/>
                <a:cs typeface="Aharoni" panose="02010803020104030203" pitchFamily="2" charset="-79"/>
              </a:rPr>
              <a:t>Game </a:t>
            </a:r>
            <a:r>
              <a:rPr lang="en-US" sz="5400" dirty="0" smtClean="0">
                <a:solidFill>
                  <a:prstClr val="black"/>
                </a:solidFill>
                <a:latin typeface="Aharoni" panose="02010803020104030203" pitchFamily="2" charset="-79"/>
                <a:ea typeface="Calibri" panose="020F0502020204030204" pitchFamily="34" charset="0"/>
                <a:cs typeface="Aharoni" panose="02010803020104030203" pitchFamily="2" charset="-79"/>
              </a:rPr>
              <a:t>Balls</a:t>
            </a:r>
            <a:endParaRPr lang="en-US" sz="5400" dirty="0">
              <a:solidFill>
                <a:prstClr val="black"/>
              </a:solidFill>
              <a:latin typeface="Aharoni" panose="02010803020104030203" pitchFamily="2" charset="-79"/>
              <a:ea typeface="Calibri" panose="020F0502020204030204" pitchFamily="34" charset="0"/>
              <a:cs typeface="Aharoni" panose="02010803020104030203" pitchFamily="2" charset="-79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237822" y="4625247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15000"/>
              </a:lnSpc>
            </a:pPr>
            <a:r>
              <a:rPr lang="en-US" sz="5400" dirty="0" smtClean="0">
                <a:solidFill>
                  <a:prstClr val="black"/>
                </a:solidFill>
                <a:latin typeface="Aharoni" panose="02010803020104030203" pitchFamily="2" charset="-79"/>
                <a:ea typeface="Calibri" panose="020F0502020204030204" pitchFamily="34" charset="0"/>
                <a:cs typeface="Aharoni" panose="02010803020104030203" pitchFamily="2" charset="-79"/>
              </a:rPr>
              <a:t>School Signs</a:t>
            </a:r>
            <a:endParaRPr lang="en-US" sz="5400" dirty="0">
              <a:solidFill>
                <a:prstClr val="black"/>
              </a:solidFill>
              <a:latin typeface="Aharoni" panose="02010803020104030203" pitchFamily="2" charset="-79"/>
              <a:ea typeface="Calibri" panose="020F0502020204030204" pitchFamily="34" charset="0"/>
              <a:cs typeface="Aharoni" panose="02010803020104030203" pitchFamily="2" charset="-79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262651" y="4625247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15000"/>
              </a:lnSpc>
            </a:pPr>
            <a:r>
              <a:rPr lang="en-US" sz="5400" dirty="0">
                <a:solidFill>
                  <a:prstClr val="black"/>
                </a:solidFill>
                <a:latin typeface="Aharoni" panose="02010803020104030203" pitchFamily="2" charset="-79"/>
                <a:ea typeface="Calibri" panose="020F0502020204030204" pitchFamily="34" charset="0"/>
                <a:cs typeface="Aharoni" panose="02010803020104030203" pitchFamily="2" charset="-79"/>
              </a:rPr>
              <a:t>Sidewalks</a:t>
            </a:r>
          </a:p>
        </p:txBody>
      </p:sp>
    </p:spTree>
    <p:extLst>
      <p:ext uri="{BB962C8B-B14F-4D97-AF65-F5344CB8AC3E}">
        <p14:creationId xmlns:p14="http://schemas.microsoft.com/office/powerpoint/2010/main" val="604227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9152" y="99152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65253" y="619298"/>
            <a:ext cx="370166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Aharoni" panose="02010803020104030203" pitchFamily="2" charset="-79"/>
                <a:cs typeface="Aharoni" panose="02010803020104030203" pitchFamily="2" charset="-79"/>
              </a:rPr>
              <a:t>Doors</a:t>
            </a:r>
          </a:p>
        </p:txBody>
      </p:sp>
      <p:sp>
        <p:nvSpPr>
          <p:cNvPr id="7" name="Rectangle 6"/>
          <p:cNvSpPr/>
          <p:nvPr/>
        </p:nvSpPr>
        <p:spPr>
          <a:xfrm>
            <a:off x="99152" y="2362200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Trees</a:t>
            </a:r>
          </a:p>
        </p:txBody>
      </p:sp>
      <p:sp>
        <p:nvSpPr>
          <p:cNvPr id="8" name="Rectangle 7"/>
          <p:cNvSpPr/>
          <p:nvPr/>
        </p:nvSpPr>
        <p:spPr>
          <a:xfrm>
            <a:off x="99152" y="4625248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Water Fountains</a:t>
            </a:r>
          </a:p>
        </p:txBody>
      </p:sp>
      <p:sp>
        <p:nvSpPr>
          <p:cNvPr id="9" name="Rectangle 8"/>
          <p:cNvSpPr/>
          <p:nvPr/>
        </p:nvSpPr>
        <p:spPr>
          <a:xfrm>
            <a:off x="4237822" y="99148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Toilets</a:t>
            </a:r>
          </a:p>
        </p:txBody>
      </p:sp>
      <p:sp>
        <p:nvSpPr>
          <p:cNvPr id="10" name="Rectangle 9"/>
          <p:cNvSpPr/>
          <p:nvPr/>
        </p:nvSpPr>
        <p:spPr>
          <a:xfrm>
            <a:off x="4237822" y="2362199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Plants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262651" y="99152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Sinks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262651" y="2362199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Trashcans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237822" y="4625248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Computers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295702" y="4625246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White Boards</a:t>
            </a:r>
          </a:p>
        </p:txBody>
      </p:sp>
    </p:spTree>
    <p:extLst>
      <p:ext uri="{BB962C8B-B14F-4D97-AF65-F5344CB8AC3E}">
        <p14:creationId xmlns:p14="http://schemas.microsoft.com/office/powerpoint/2010/main" val="4059240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9152" y="99152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9152" y="2362200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9152" y="4625248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237822" y="99148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237822" y="2362198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262651" y="99152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262651" y="2362199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237822" y="4625248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262651" y="4625247"/>
            <a:ext cx="3833870" cy="2148289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37659" y="155165"/>
            <a:ext cx="2743103" cy="205732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876642" y="161836"/>
            <a:ext cx="2734209" cy="20506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8684" y="161835"/>
            <a:ext cx="2661803" cy="19963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00515" y="2406972"/>
            <a:ext cx="2744986" cy="205874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054291" y="4699150"/>
            <a:ext cx="2667308" cy="200048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00515" y="4664724"/>
            <a:ext cx="2759112" cy="206933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848684" y="2415597"/>
            <a:ext cx="2721987" cy="204149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848684" y="4664724"/>
            <a:ext cx="2788085" cy="209106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944532" y="2394941"/>
            <a:ext cx="2777067" cy="208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652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4237" y="263483"/>
            <a:ext cx="1187618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200" dirty="0" smtClean="0">
                <a:ln w="12700">
                  <a:solidFill>
                    <a:schemeClr val="dk1"/>
                  </a:solidFill>
                  <a:prstDash val="lgDash"/>
                </a:ln>
                <a:noFill/>
                <a:latin typeface="Aharoni" panose="02010803020104030203" pitchFamily="2" charset="-79"/>
                <a:cs typeface="Aharoni" panose="02010803020104030203" pitchFamily="2" charset="-79"/>
              </a:rPr>
              <a:t>I </a:t>
            </a:r>
            <a:r>
              <a:rPr lang="en-US" sz="7200" dirty="0">
                <a:ln w="12700">
                  <a:solidFill>
                    <a:schemeClr val="dk1"/>
                  </a:solidFill>
                  <a:prstDash val="lgDash"/>
                </a:ln>
                <a:noFill/>
                <a:latin typeface="Aharoni" panose="02010803020104030203" pitchFamily="2" charset="-79"/>
                <a:cs typeface="Aharoni" panose="02010803020104030203" pitchFamily="2" charset="-79"/>
              </a:rPr>
              <a:t>will follow </a:t>
            </a:r>
            <a:r>
              <a:rPr lang="en-US" sz="7200" dirty="0" smtClean="0">
                <a:ln w="12700">
                  <a:solidFill>
                    <a:schemeClr val="dk1"/>
                  </a:solidFill>
                  <a:prstDash val="lgDash"/>
                </a:ln>
                <a:noFill/>
                <a:latin typeface="Aharoni" panose="02010803020104030203" pitchFamily="2" charset="-79"/>
                <a:cs typeface="Aharoni" panose="02010803020104030203" pitchFamily="2" charset="-79"/>
              </a:rPr>
              <a:t>rules for taking </a:t>
            </a:r>
            <a:r>
              <a:rPr lang="en-US" sz="7200" dirty="0">
                <a:ln w="12700">
                  <a:solidFill>
                    <a:schemeClr val="dk1"/>
                  </a:solidFill>
                  <a:prstDash val="lgDash"/>
                </a:ln>
                <a:noFill/>
                <a:latin typeface="Aharoni" panose="02010803020104030203" pitchFamily="2" charset="-79"/>
                <a:cs typeface="Aharoni" panose="02010803020104030203" pitchFamily="2" charset="-79"/>
              </a:rPr>
              <a:t>care of </a:t>
            </a:r>
            <a:r>
              <a:rPr lang="en-US" sz="6000" dirty="0" smtClean="0">
                <a:ln w="12700">
                  <a:solidFill>
                    <a:schemeClr val="dk1"/>
                  </a:solidFill>
                  <a:prstDash val="solid"/>
                </a:ln>
                <a:latin typeface="Aharoni" panose="02010803020104030203" pitchFamily="2" charset="-79"/>
                <a:cs typeface="Aharoni" panose="02010803020104030203" pitchFamily="2" charset="-79"/>
              </a:rPr>
              <a:t>___________________. </a:t>
            </a:r>
            <a:endParaRPr lang="en-US" sz="6000" dirty="0">
              <a:ln w="12700">
                <a:solidFill>
                  <a:schemeClr val="dk1"/>
                </a:solidFill>
                <a:prstDash val="solid"/>
              </a:ln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190385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9151" y="292297"/>
            <a:ext cx="1164804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ln w="12700">
                  <a:solidFill>
                    <a:schemeClr val="dk1"/>
                  </a:solidFill>
                  <a:prstDash val="solid"/>
                </a:ln>
                <a:noFill/>
                <a:latin typeface="Aharoni" panose="02010803020104030203" pitchFamily="2" charset="-79"/>
                <a:cs typeface="Aharoni" panose="02010803020104030203" pitchFamily="2" charset="-79"/>
              </a:rPr>
              <a:t>Write a sentence about following rules on respecting property.  Draw a picture of property you will show respect for.  </a:t>
            </a:r>
            <a:endParaRPr lang="en-US" sz="2800" dirty="0">
              <a:ln w="12700">
                <a:solidFill>
                  <a:schemeClr val="dk1"/>
                </a:solidFill>
                <a:prstDash val="solid"/>
              </a:ln>
              <a:noFill/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637479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71</Words>
  <Application>Microsoft Office PowerPoint</Application>
  <PresentationFormat>Widescreen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Aharoni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Jennifer Castro</cp:lastModifiedBy>
  <cp:revision>8</cp:revision>
  <dcterms:created xsi:type="dcterms:W3CDTF">2016-11-29T16:19:39Z</dcterms:created>
  <dcterms:modified xsi:type="dcterms:W3CDTF">2016-12-06T17:13:37Z</dcterms:modified>
</cp:coreProperties>
</file>