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5" d="100"/>
          <a:sy n="75" d="100"/>
        </p:scale>
        <p:origin x="2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79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7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4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3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2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7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85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4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3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6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4AD74-20CC-4FAE-AAD6-781EDD2FD9BF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FCC0-00C3-4D37-9D4D-EB3EE64DD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2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152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5253" y="187060"/>
            <a:ext cx="3701667" cy="1972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Classroom Wall</a:t>
            </a:r>
            <a:endParaRPr 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152" y="2362200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Bathroom Walls</a:t>
            </a:r>
          </a:p>
        </p:txBody>
      </p:sp>
      <p:sp>
        <p:nvSpPr>
          <p:cNvPr id="8" name="Rectangle 7"/>
          <p:cNvSpPr/>
          <p:nvPr/>
        </p:nvSpPr>
        <p:spPr>
          <a:xfrm>
            <a:off x="9915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Classroom Books</a:t>
            </a:r>
          </a:p>
        </p:txBody>
      </p:sp>
      <p:sp>
        <p:nvSpPr>
          <p:cNvPr id="9" name="Rectangle 8"/>
          <p:cNvSpPr/>
          <p:nvPr/>
        </p:nvSpPr>
        <p:spPr>
          <a:xfrm>
            <a:off x="4237822" y="99146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37822" y="236219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Cafeteria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62651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Scissors</a:t>
            </a:r>
          </a:p>
          <a:p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62651" y="2362199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Classroom Toys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3782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School Desks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62651" y="46252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School Papers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94034" y="255024"/>
            <a:ext cx="312144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>
              <a:lnSpc>
                <a:spcPct val="115000"/>
              </a:lnSpc>
            </a:pPr>
            <a:endParaRPr lang="en-US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Crayons</a:t>
            </a:r>
          </a:p>
        </p:txBody>
      </p:sp>
    </p:spTree>
    <p:extLst>
      <p:ext uri="{BB962C8B-B14F-4D97-AF65-F5344CB8AC3E}">
        <p14:creationId xmlns:p14="http://schemas.microsoft.com/office/powerpoint/2010/main" val="411409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152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5253" y="244724"/>
            <a:ext cx="3701667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Bulletin 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Board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152" y="2362200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Student 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Jacket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151" y="46252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Art 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Work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37822" y="991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Pencils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37821" y="2362197"/>
            <a:ext cx="3833871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Playground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62651" y="991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Student 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Backpack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62651" y="2362199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Game 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Balls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37822" y="46252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School Signs</a:t>
            </a:r>
            <a:endParaRPr lang="en-US" sz="5400" dirty="0">
              <a:solidFill>
                <a:prstClr val="black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62651" y="46252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Sidewalks</a:t>
            </a:r>
          </a:p>
        </p:txBody>
      </p:sp>
    </p:spTree>
    <p:extLst>
      <p:ext uri="{BB962C8B-B14F-4D97-AF65-F5344CB8AC3E}">
        <p14:creationId xmlns:p14="http://schemas.microsoft.com/office/powerpoint/2010/main" val="604227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152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5253" y="619298"/>
            <a:ext cx="3701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Doors</a:t>
            </a:r>
          </a:p>
        </p:txBody>
      </p:sp>
      <p:sp>
        <p:nvSpPr>
          <p:cNvPr id="7" name="Rectangle 6"/>
          <p:cNvSpPr/>
          <p:nvPr/>
        </p:nvSpPr>
        <p:spPr>
          <a:xfrm>
            <a:off x="99152" y="2362200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Trees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915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Water Fountains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4237822" y="991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Toilets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37822" y="2362199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Plants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62651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Sinks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62651" y="2362199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Trashcans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3782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Computers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95702" y="4625246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White Boards</a:t>
            </a:r>
          </a:p>
        </p:txBody>
      </p:sp>
    </p:spTree>
    <p:extLst>
      <p:ext uri="{BB962C8B-B14F-4D97-AF65-F5344CB8AC3E}">
        <p14:creationId xmlns:p14="http://schemas.microsoft.com/office/powerpoint/2010/main" val="405924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152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9152" y="2362200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15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37822" y="991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37822" y="236219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62651" y="99152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262651" y="2362199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237822" y="4625248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62651" y="4625247"/>
            <a:ext cx="3833870" cy="214828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7659" y="155165"/>
            <a:ext cx="2743103" cy="20573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76642" y="161836"/>
            <a:ext cx="2734209" cy="2050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84" y="161835"/>
            <a:ext cx="2661803" cy="1996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0515" y="2406972"/>
            <a:ext cx="2744986" cy="2058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54291" y="4699150"/>
            <a:ext cx="2667308" cy="20004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0515" y="4664724"/>
            <a:ext cx="2759112" cy="206933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48684" y="2415597"/>
            <a:ext cx="2721987" cy="204149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48684" y="4664724"/>
            <a:ext cx="2788085" cy="20910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44532" y="2394941"/>
            <a:ext cx="2777067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5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237" y="263483"/>
            <a:ext cx="118761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I </a:t>
            </a:r>
            <a:r>
              <a:rPr lang="en-US" sz="7200" dirty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will follow </a:t>
            </a:r>
            <a:r>
              <a:rPr lang="en-US" sz="72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rules for taking </a:t>
            </a:r>
            <a:r>
              <a:rPr lang="en-US" sz="7200" dirty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care of </a:t>
            </a:r>
            <a:r>
              <a:rPr lang="en-US" sz="6000" dirty="0" smtClean="0">
                <a:ln w="12700">
                  <a:solidFill>
                    <a:schemeClr val="dk1"/>
                  </a:solidFill>
                  <a:prstDash val="solid"/>
                </a:ln>
                <a:latin typeface="Aharoni" panose="02010803020104030203" pitchFamily="2" charset="-79"/>
                <a:cs typeface="Aharoni" panose="02010803020104030203" pitchFamily="2" charset="-79"/>
              </a:rPr>
              <a:t>___________________. </a:t>
            </a:r>
            <a:endParaRPr lang="en-US" sz="6000" dirty="0">
              <a:ln w="12700">
                <a:solidFill>
                  <a:schemeClr val="dk1"/>
                </a:solidFill>
                <a:prstDash val="solid"/>
              </a:ln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9038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151" y="292297"/>
            <a:ext cx="11648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Write a sentence about following rules on respecting property.  Draw a picture of property you will show respect for.  </a:t>
            </a:r>
            <a:endParaRPr lang="en-US" sz="28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37479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71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8</cp:revision>
  <dcterms:created xsi:type="dcterms:W3CDTF">2016-11-29T16:19:39Z</dcterms:created>
  <dcterms:modified xsi:type="dcterms:W3CDTF">2016-12-06T17:13:37Z</dcterms:modified>
</cp:coreProperties>
</file>