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0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3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36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9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9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5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2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18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99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60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7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AE662-22F2-4C5C-A953-04A89B43875A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F897D-BC80-445E-9478-51F1FDCE7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4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5146" y="1539687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5148" y="168090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5146" y="2857500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A</a:t>
            </a:r>
            <a:r>
              <a:rPr lang="en-US" sz="3600" dirty="0" smtClean="0">
                <a:latin typeface="Comic Sans MS" panose="030F0702030302020204" pitchFamily="66" charset="0"/>
              </a:rPr>
              <a:t> runaway from the child's home </a:t>
            </a:r>
          </a:p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or parent, guardian or custodian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5146" y="4175313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5146" y="5493126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15146" y="175425"/>
            <a:ext cx="117930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Repeatedly refusing to </a:t>
            </a:r>
            <a:r>
              <a:rPr lang="en-US" sz="3200" dirty="0">
                <a:latin typeface="Comic Sans MS" panose="030F0702030302020204" pitchFamily="66" charset="0"/>
              </a:rPr>
              <a:t>obey the reasonable and proper </a:t>
            </a:r>
            <a:r>
              <a:rPr lang="en-US" sz="3200" dirty="0" smtClean="0">
                <a:latin typeface="Comic Sans MS" panose="030F0702030302020204" pitchFamily="66" charset="0"/>
              </a:rPr>
              <a:t>directions </a:t>
            </a:r>
            <a:r>
              <a:rPr lang="en-US" sz="3200" dirty="0">
                <a:latin typeface="Comic Sans MS" panose="030F0702030302020204" pitchFamily="66" charset="0"/>
              </a:rPr>
              <a:t>of a parent, guardian or </a:t>
            </a:r>
            <a:r>
              <a:rPr lang="en-US" sz="3200" dirty="0" smtClean="0">
                <a:latin typeface="Comic Sans MS" panose="030F0702030302020204" pitchFamily="66" charset="0"/>
              </a:rPr>
              <a:t>custodian 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5146" y="5657671"/>
            <a:ext cx="11793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Fails to obey any lawful order of a court of competent jurisdiction </a:t>
            </a:r>
            <a:endParaRPr lang="en-US" sz="24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given </a:t>
            </a:r>
            <a:r>
              <a:rPr lang="en-US" sz="2400" dirty="0">
                <a:latin typeface="Comic Sans MS" panose="030F0702030302020204" pitchFamily="66" charset="0"/>
              </a:rPr>
              <a:t>in a non-criminal </a:t>
            </a:r>
            <a:r>
              <a:rPr lang="en-US" sz="2400" dirty="0" smtClean="0">
                <a:latin typeface="Comic Sans MS" panose="030F0702030302020204" pitchFamily="66" charset="0"/>
              </a:rPr>
              <a:t>action</a:t>
            </a:r>
            <a:endParaRPr lang="en-US" sz="2400" dirty="0">
              <a:latin typeface="Comic Sans MS" panose="030F0702030302020204" pitchFamily="66" charset="0"/>
            </a:endParaRPr>
          </a:p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 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5146" y="4323279"/>
            <a:ext cx="117930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Disruptive and dangerous actions that threaten </a:t>
            </a:r>
            <a:endParaRPr lang="en-US" sz="2800" dirty="0">
              <a:latin typeface="Comic Sans MS" panose="030F0702030302020204" pitchFamily="66" charset="0"/>
            </a:endParaRPr>
          </a:p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public safety </a:t>
            </a:r>
            <a:r>
              <a:rPr lang="en-US" b="1" dirty="0"/>
              <a:t> 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5146" y="1568492"/>
            <a:ext cx="11793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latin typeface="Comic Sans MS" panose="030F0702030302020204" pitchFamily="66" charset="0"/>
              </a:rPr>
              <a:t>Routinely or habitually skips school</a:t>
            </a:r>
          </a:p>
        </p:txBody>
      </p:sp>
    </p:spTree>
    <p:extLst>
      <p:ext uri="{BB962C8B-B14F-4D97-AF65-F5344CB8AC3E}">
        <p14:creationId xmlns:p14="http://schemas.microsoft.com/office/powerpoint/2010/main" val="2493232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5146" y="1539687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5148" y="168090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5146" y="2857500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5146" y="4175313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5146" y="5493126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-457207" y="281748"/>
            <a:ext cx="11793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latin typeface="Comic Sans MS" panose="030F0702030302020204" pitchFamily="66" charset="0"/>
              </a:rPr>
              <a:t>Being fined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5144" y="5379438"/>
            <a:ext cx="117930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Comic Sans MS" panose="030F0702030302020204" pitchFamily="66" charset="0"/>
              </a:rPr>
              <a:t>Individual </a:t>
            </a:r>
            <a:r>
              <a:rPr lang="en-US" sz="7200" dirty="0" smtClean="0">
                <a:latin typeface="Comic Sans MS" panose="030F0702030302020204" pitchFamily="66" charset="0"/>
              </a:rPr>
              <a:t>Counseling</a:t>
            </a:r>
            <a:endParaRPr lang="en-US" sz="7200" dirty="0">
              <a:latin typeface="Comic Sans MS" panose="030F0702030302020204" pitchFamily="66" charset="0"/>
            </a:endParaRPr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0988" y="4110099"/>
            <a:ext cx="117930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Comic Sans MS" panose="030F0702030302020204" pitchFamily="66" charset="0"/>
              </a:rPr>
              <a:t>Community S</a:t>
            </a:r>
            <a:r>
              <a:rPr lang="en-US" sz="7200" dirty="0" smtClean="0">
                <a:latin typeface="Comic Sans MS" panose="030F0702030302020204" pitchFamily="66" charset="0"/>
              </a:rPr>
              <a:t>ervice</a:t>
            </a:r>
            <a:endParaRPr lang="en-US" sz="7200" dirty="0">
              <a:latin typeface="Comic Sans MS" panose="030F0702030302020204" pitchFamily="66" charset="0"/>
            </a:endParaRPr>
          </a:p>
          <a:p>
            <a:r>
              <a:rPr lang="en-US" b="1" dirty="0"/>
              <a:t> 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8928" y="2997482"/>
            <a:ext cx="117930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Comic Sans MS" panose="030F0702030302020204" pitchFamily="66" charset="0"/>
              </a:rPr>
              <a:t>Being placed in the diversion program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5145" y="1602698"/>
            <a:ext cx="11793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latin typeface="Comic Sans MS" panose="030F0702030302020204" pitchFamily="66" charset="0"/>
              </a:rPr>
              <a:t>Being placed on probation</a:t>
            </a:r>
          </a:p>
        </p:txBody>
      </p:sp>
    </p:spTree>
    <p:extLst>
      <p:ext uri="{BB962C8B-B14F-4D97-AF65-F5344CB8AC3E}">
        <p14:creationId xmlns:p14="http://schemas.microsoft.com/office/powerpoint/2010/main" val="3705422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5146" y="1539687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5148" y="168090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5146" y="2857500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Repeated disruptive or dangerous behavior </a:t>
            </a:r>
          </a:p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that disrupts the educational environment 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5146" y="4175313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Beyond the control of a parent, guardian or custodian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5146" y="5493126"/>
            <a:ext cx="11793071" cy="1134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15145" y="137231"/>
            <a:ext cx="117930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latin typeface="Comic Sans MS" panose="030F0702030302020204" pitchFamily="66" charset="0"/>
              </a:rPr>
              <a:t>Family </a:t>
            </a:r>
            <a:r>
              <a:rPr lang="en-US" sz="6600" dirty="0" smtClean="0">
                <a:latin typeface="Comic Sans MS" panose="030F0702030302020204" pitchFamily="66" charset="0"/>
              </a:rPr>
              <a:t>Counseling</a:t>
            </a:r>
            <a:endParaRPr lang="en-US" sz="66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9617" y="5387167"/>
            <a:ext cx="117930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pPr algn="ctr"/>
            <a:r>
              <a:rPr lang="en-US" b="1" dirty="0"/>
              <a:t> </a:t>
            </a:r>
            <a:r>
              <a:rPr lang="en-US" sz="4800" dirty="0" smtClean="0">
                <a:latin typeface="Comic Sans MS" panose="030F0702030302020204" pitchFamily="66" charset="0"/>
              </a:rPr>
              <a:t>Juvenile Detention Centers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9603" y="4328408"/>
            <a:ext cx="11793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 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0991" y="1505651"/>
            <a:ext cx="117930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latin typeface="Comic Sans MS" panose="030F0702030302020204" pitchFamily="66" charset="0"/>
              </a:rPr>
              <a:t>Educational </a:t>
            </a:r>
            <a:r>
              <a:rPr lang="en-US" sz="6600" dirty="0" smtClean="0">
                <a:latin typeface="Comic Sans MS" panose="030F0702030302020204" pitchFamily="66" charset="0"/>
              </a:rPr>
              <a:t>Programs</a:t>
            </a:r>
            <a:endParaRPr lang="en-US" sz="6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422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98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8</cp:revision>
  <dcterms:created xsi:type="dcterms:W3CDTF">2016-02-04T20:36:38Z</dcterms:created>
  <dcterms:modified xsi:type="dcterms:W3CDTF">2016-02-05T18:38:56Z</dcterms:modified>
</cp:coreProperties>
</file>