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0" r:id="rId3"/>
    <p:sldId id="270" r:id="rId4"/>
    <p:sldId id="256" r:id="rId5"/>
    <p:sldId id="258" r:id="rId6"/>
    <p:sldId id="257" r:id="rId7"/>
    <p:sldId id="261" r:id="rId8"/>
    <p:sldId id="262" r:id="rId9"/>
    <p:sldId id="263" r:id="rId10"/>
    <p:sldId id="264" r:id="rId11"/>
    <p:sldId id="265" r:id="rId12"/>
    <p:sldId id="266" r:id="rId13"/>
    <p:sldId id="267" r:id="rId14"/>
    <p:sldId id="268" r:id="rId15"/>
    <p:sldId id="26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llowed" id="{9FD78CF9-29B4-4FBE-AB9E-896E0EF645E6}">
          <p14:sldIdLst>
            <p14:sldId id="259"/>
          </p14:sldIdLst>
        </p14:section>
        <p14:section name="Not Allowed" id="{5F77774A-1A07-459A-8AA0-120ED653F730}">
          <p14:sldIdLst>
            <p14:sldId id="260"/>
          </p14:sldIdLst>
        </p14:section>
        <p14:section name="Laws" id="{068C490C-E057-45FF-90BF-6F0A647A20C2}">
          <p14:sldIdLst>
            <p14:sldId id="270"/>
          </p14:sldIdLst>
        </p14:section>
        <p14:section name="Complete Laws" id="{26C42AF2-3580-4545-976B-FCE03820D2F3}">
          <p14:sldIdLst>
            <p14:sldId id="256"/>
            <p14:sldId id="258"/>
            <p14:sldId id="257"/>
            <p14:sldId id="261"/>
            <p14:sldId id="262"/>
            <p14:sldId id="263"/>
            <p14:sldId id="264"/>
            <p14:sldId id="265"/>
            <p14:sldId id="266"/>
            <p14:sldId id="267"/>
            <p14:sldId id="268"/>
            <p14:sldId id="269"/>
          </p14:sldIdLst>
        </p14:section>
        <p14:section name="Signs" id="{51AE73BB-B6CA-42C0-9572-33BE21195A3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06" autoAdjust="0"/>
    <p:restoredTop sz="94660"/>
  </p:normalViewPr>
  <p:slideViewPr>
    <p:cSldViewPr snapToGrid="0">
      <p:cViewPr varScale="1">
        <p:scale>
          <a:sx n="53" d="100"/>
          <a:sy n="53" d="100"/>
        </p:scale>
        <p:origin x="84" y="6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3E400-B588-4F60-A1CC-8402A82CF9B1}"/>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2A846A3-5B8B-4B4F-AAD3-AAFA63B47329}"/>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3A0357A-13E4-4FA1-9074-5E5384DC87BA}"/>
              </a:ext>
            </a:extLst>
          </p:cNvPr>
          <p:cNvSpPr>
            <a:spLocks noGrp="1"/>
          </p:cNvSpPr>
          <p:nvPr>
            <p:ph type="dt" sz="half" idx="10"/>
          </p:nvPr>
        </p:nvSpPr>
        <p:spPr/>
        <p:txBody>
          <a:bodyPr/>
          <a:lstStyle/>
          <a:p>
            <a:fld id="{0BEDDE68-B835-479F-A5C6-BBEE7F686FC3}" type="datetimeFigureOut">
              <a:rPr lang="en-US" smtClean="0"/>
              <a:t>3/16/2020</a:t>
            </a:fld>
            <a:endParaRPr lang="en-US"/>
          </a:p>
        </p:txBody>
      </p:sp>
      <p:sp>
        <p:nvSpPr>
          <p:cNvPr id="5" name="Footer Placeholder 4">
            <a:extLst>
              <a:ext uri="{FF2B5EF4-FFF2-40B4-BE49-F238E27FC236}">
                <a16:creationId xmlns:a16="http://schemas.microsoft.com/office/drawing/2014/main" id="{A86AEB21-A0F2-46B7-BA8A-0A88C8A3D9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A6CF58-5FB4-4705-8804-6E371AEA2CEA}"/>
              </a:ext>
            </a:extLst>
          </p:cNvPr>
          <p:cNvSpPr>
            <a:spLocks noGrp="1"/>
          </p:cNvSpPr>
          <p:nvPr>
            <p:ph type="sldNum" sz="quarter" idx="12"/>
          </p:nvPr>
        </p:nvSpPr>
        <p:spPr/>
        <p:txBody>
          <a:bodyPr/>
          <a:lstStyle/>
          <a:p>
            <a:fld id="{B128C544-9874-4FF6-8E58-0DDFA99644FB}" type="slidenum">
              <a:rPr lang="en-US" smtClean="0"/>
              <a:t>‹#›</a:t>
            </a:fld>
            <a:endParaRPr lang="en-US"/>
          </a:p>
        </p:txBody>
      </p:sp>
    </p:spTree>
    <p:extLst>
      <p:ext uri="{BB962C8B-B14F-4D97-AF65-F5344CB8AC3E}">
        <p14:creationId xmlns:p14="http://schemas.microsoft.com/office/powerpoint/2010/main" val="2098106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4962E-B043-4800-A6D2-F46E31CD151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2A50EEA-EC47-4E7D-B1E2-6DFFC7E3EAF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1AD21C-0D0D-4DD7-B910-7E208068DAFD}"/>
              </a:ext>
            </a:extLst>
          </p:cNvPr>
          <p:cNvSpPr>
            <a:spLocks noGrp="1"/>
          </p:cNvSpPr>
          <p:nvPr>
            <p:ph type="dt" sz="half" idx="10"/>
          </p:nvPr>
        </p:nvSpPr>
        <p:spPr/>
        <p:txBody>
          <a:bodyPr/>
          <a:lstStyle/>
          <a:p>
            <a:fld id="{0BEDDE68-B835-479F-A5C6-BBEE7F686FC3}" type="datetimeFigureOut">
              <a:rPr lang="en-US" smtClean="0"/>
              <a:t>3/16/2020</a:t>
            </a:fld>
            <a:endParaRPr lang="en-US"/>
          </a:p>
        </p:txBody>
      </p:sp>
      <p:sp>
        <p:nvSpPr>
          <p:cNvPr id="5" name="Footer Placeholder 4">
            <a:extLst>
              <a:ext uri="{FF2B5EF4-FFF2-40B4-BE49-F238E27FC236}">
                <a16:creationId xmlns:a16="http://schemas.microsoft.com/office/drawing/2014/main" id="{BAF2FA67-17FF-456F-BFCB-5238EC0384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110E01-F814-4C00-A56A-F06A1031FAD7}"/>
              </a:ext>
            </a:extLst>
          </p:cNvPr>
          <p:cNvSpPr>
            <a:spLocks noGrp="1"/>
          </p:cNvSpPr>
          <p:nvPr>
            <p:ph type="sldNum" sz="quarter" idx="12"/>
          </p:nvPr>
        </p:nvSpPr>
        <p:spPr/>
        <p:txBody>
          <a:bodyPr/>
          <a:lstStyle/>
          <a:p>
            <a:fld id="{B128C544-9874-4FF6-8E58-0DDFA99644FB}" type="slidenum">
              <a:rPr lang="en-US" smtClean="0"/>
              <a:t>‹#›</a:t>
            </a:fld>
            <a:endParaRPr lang="en-US"/>
          </a:p>
        </p:txBody>
      </p:sp>
    </p:spTree>
    <p:extLst>
      <p:ext uri="{BB962C8B-B14F-4D97-AF65-F5344CB8AC3E}">
        <p14:creationId xmlns:p14="http://schemas.microsoft.com/office/powerpoint/2010/main" val="31019109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C63921C-8B54-4D90-9BA9-7E31A5228067}"/>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3006337-B81E-45A8-B19D-EEA8B4F0402E}"/>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F01386-CE99-4C98-BC78-565511A0FD50}"/>
              </a:ext>
            </a:extLst>
          </p:cNvPr>
          <p:cNvSpPr>
            <a:spLocks noGrp="1"/>
          </p:cNvSpPr>
          <p:nvPr>
            <p:ph type="dt" sz="half" idx="10"/>
          </p:nvPr>
        </p:nvSpPr>
        <p:spPr/>
        <p:txBody>
          <a:bodyPr/>
          <a:lstStyle/>
          <a:p>
            <a:fld id="{0BEDDE68-B835-479F-A5C6-BBEE7F686FC3}" type="datetimeFigureOut">
              <a:rPr lang="en-US" smtClean="0"/>
              <a:t>3/16/2020</a:t>
            </a:fld>
            <a:endParaRPr lang="en-US"/>
          </a:p>
        </p:txBody>
      </p:sp>
      <p:sp>
        <p:nvSpPr>
          <p:cNvPr id="5" name="Footer Placeholder 4">
            <a:extLst>
              <a:ext uri="{FF2B5EF4-FFF2-40B4-BE49-F238E27FC236}">
                <a16:creationId xmlns:a16="http://schemas.microsoft.com/office/drawing/2014/main" id="{3C7F0B24-2C90-40FE-98C5-201DE731F9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20789A-8E7F-4BE7-A506-B39835313C5B}"/>
              </a:ext>
            </a:extLst>
          </p:cNvPr>
          <p:cNvSpPr>
            <a:spLocks noGrp="1"/>
          </p:cNvSpPr>
          <p:nvPr>
            <p:ph type="sldNum" sz="quarter" idx="12"/>
          </p:nvPr>
        </p:nvSpPr>
        <p:spPr/>
        <p:txBody>
          <a:bodyPr/>
          <a:lstStyle/>
          <a:p>
            <a:fld id="{B128C544-9874-4FF6-8E58-0DDFA99644FB}" type="slidenum">
              <a:rPr lang="en-US" smtClean="0"/>
              <a:t>‹#›</a:t>
            </a:fld>
            <a:endParaRPr lang="en-US"/>
          </a:p>
        </p:txBody>
      </p:sp>
    </p:spTree>
    <p:extLst>
      <p:ext uri="{BB962C8B-B14F-4D97-AF65-F5344CB8AC3E}">
        <p14:creationId xmlns:p14="http://schemas.microsoft.com/office/powerpoint/2010/main" val="1660945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62BC81-C231-43D1-8861-A4114EF8004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D8B2B8-0714-4044-BCB9-2226A5EF343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69FCE5-9FA2-4CE1-BAFC-14A4D02613BF}"/>
              </a:ext>
            </a:extLst>
          </p:cNvPr>
          <p:cNvSpPr>
            <a:spLocks noGrp="1"/>
          </p:cNvSpPr>
          <p:nvPr>
            <p:ph type="dt" sz="half" idx="10"/>
          </p:nvPr>
        </p:nvSpPr>
        <p:spPr/>
        <p:txBody>
          <a:bodyPr/>
          <a:lstStyle/>
          <a:p>
            <a:fld id="{0BEDDE68-B835-479F-A5C6-BBEE7F686FC3}" type="datetimeFigureOut">
              <a:rPr lang="en-US" smtClean="0"/>
              <a:t>3/16/2020</a:t>
            </a:fld>
            <a:endParaRPr lang="en-US"/>
          </a:p>
        </p:txBody>
      </p:sp>
      <p:sp>
        <p:nvSpPr>
          <p:cNvPr id="5" name="Footer Placeholder 4">
            <a:extLst>
              <a:ext uri="{FF2B5EF4-FFF2-40B4-BE49-F238E27FC236}">
                <a16:creationId xmlns:a16="http://schemas.microsoft.com/office/drawing/2014/main" id="{441884B6-835B-4171-8935-09FF08B1A7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2C67B4-C250-4786-AFB8-F8D726B2ED28}"/>
              </a:ext>
            </a:extLst>
          </p:cNvPr>
          <p:cNvSpPr>
            <a:spLocks noGrp="1"/>
          </p:cNvSpPr>
          <p:nvPr>
            <p:ph type="sldNum" sz="quarter" idx="12"/>
          </p:nvPr>
        </p:nvSpPr>
        <p:spPr/>
        <p:txBody>
          <a:bodyPr/>
          <a:lstStyle/>
          <a:p>
            <a:fld id="{B128C544-9874-4FF6-8E58-0DDFA99644FB}" type="slidenum">
              <a:rPr lang="en-US" smtClean="0"/>
              <a:t>‹#›</a:t>
            </a:fld>
            <a:endParaRPr lang="en-US"/>
          </a:p>
        </p:txBody>
      </p:sp>
    </p:spTree>
    <p:extLst>
      <p:ext uri="{BB962C8B-B14F-4D97-AF65-F5344CB8AC3E}">
        <p14:creationId xmlns:p14="http://schemas.microsoft.com/office/powerpoint/2010/main" val="308659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24122-D148-40A9-B775-4672A28686F5}"/>
              </a:ext>
            </a:extLst>
          </p:cNvPr>
          <p:cNvSpPr>
            <a:spLocks noGrp="1"/>
          </p:cNvSpPr>
          <p:nvPr>
            <p:ph type="title"/>
          </p:nvPr>
        </p:nvSpPr>
        <p:spPr>
          <a:xfrm>
            <a:off x="623888" y="1709739"/>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36B2E13-6429-4A61-87DD-B001511F3FFD}"/>
              </a:ext>
            </a:extLst>
          </p:cNvPr>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ED1568F-317C-4C8C-98AE-6DC8F388ACE4}"/>
              </a:ext>
            </a:extLst>
          </p:cNvPr>
          <p:cNvSpPr>
            <a:spLocks noGrp="1"/>
          </p:cNvSpPr>
          <p:nvPr>
            <p:ph type="dt" sz="half" idx="10"/>
          </p:nvPr>
        </p:nvSpPr>
        <p:spPr/>
        <p:txBody>
          <a:bodyPr/>
          <a:lstStyle/>
          <a:p>
            <a:fld id="{0BEDDE68-B835-479F-A5C6-BBEE7F686FC3}" type="datetimeFigureOut">
              <a:rPr lang="en-US" smtClean="0"/>
              <a:t>3/16/2020</a:t>
            </a:fld>
            <a:endParaRPr lang="en-US"/>
          </a:p>
        </p:txBody>
      </p:sp>
      <p:sp>
        <p:nvSpPr>
          <p:cNvPr id="5" name="Footer Placeholder 4">
            <a:extLst>
              <a:ext uri="{FF2B5EF4-FFF2-40B4-BE49-F238E27FC236}">
                <a16:creationId xmlns:a16="http://schemas.microsoft.com/office/drawing/2014/main" id="{97E0A1D9-1DCB-4E40-841B-C8E6041A97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E241F7-DD4E-41E3-BF90-F3DBD02DC54B}"/>
              </a:ext>
            </a:extLst>
          </p:cNvPr>
          <p:cNvSpPr>
            <a:spLocks noGrp="1"/>
          </p:cNvSpPr>
          <p:nvPr>
            <p:ph type="sldNum" sz="quarter" idx="12"/>
          </p:nvPr>
        </p:nvSpPr>
        <p:spPr/>
        <p:txBody>
          <a:bodyPr/>
          <a:lstStyle/>
          <a:p>
            <a:fld id="{B128C544-9874-4FF6-8E58-0DDFA99644FB}" type="slidenum">
              <a:rPr lang="en-US" smtClean="0"/>
              <a:t>‹#›</a:t>
            </a:fld>
            <a:endParaRPr lang="en-US"/>
          </a:p>
        </p:txBody>
      </p:sp>
    </p:spTree>
    <p:extLst>
      <p:ext uri="{BB962C8B-B14F-4D97-AF65-F5344CB8AC3E}">
        <p14:creationId xmlns:p14="http://schemas.microsoft.com/office/powerpoint/2010/main" val="4065548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3B888B-CFAB-428B-8B2D-3A2B850674C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48B2DD7-EC81-42EE-857A-112632355888}"/>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2995E66-E96C-488A-9929-4AC25703A476}"/>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8ECC227-B542-4E1E-8B7D-7A9C7D79D862}"/>
              </a:ext>
            </a:extLst>
          </p:cNvPr>
          <p:cNvSpPr>
            <a:spLocks noGrp="1"/>
          </p:cNvSpPr>
          <p:nvPr>
            <p:ph type="dt" sz="half" idx="10"/>
          </p:nvPr>
        </p:nvSpPr>
        <p:spPr/>
        <p:txBody>
          <a:bodyPr/>
          <a:lstStyle/>
          <a:p>
            <a:fld id="{0BEDDE68-B835-479F-A5C6-BBEE7F686FC3}" type="datetimeFigureOut">
              <a:rPr lang="en-US" smtClean="0"/>
              <a:t>3/16/2020</a:t>
            </a:fld>
            <a:endParaRPr lang="en-US"/>
          </a:p>
        </p:txBody>
      </p:sp>
      <p:sp>
        <p:nvSpPr>
          <p:cNvPr id="6" name="Footer Placeholder 5">
            <a:extLst>
              <a:ext uri="{FF2B5EF4-FFF2-40B4-BE49-F238E27FC236}">
                <a16:creationId xmlns:a16="http://schemas.microsoft.com/office/drawing/2014/main" id="{F8FE2830-1C56-4CD9-AD3C-99407D2F8A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515B3E6-9062-4078-903F-BEDCF3A2B512}"/>
              </a:ext>
            </a:extLst>
          </p:cNvPr>
          <p:cNvSpPr>
            <a:spLocks noGrp="1"/>
          </p:cNvSpPr>
          <p:nvPr>
            <p:ph type="sldNum" sz="quarter" idx="12"/>
          </p:nvPr>
        </p:nvSpPr>
        <p:spPr/>
        <p:txBody>
          <a:bodyPr/>
          <a:lstStyle/>
          <a:p>
            <a:fld id="{B128C544-9874-4FF6-8E58-0DDFA99644FB}" type="slidenum">
              <a:rPr lang="en-US" smtClean="0"/>
              <a:t>‹#›</a:t>
            </a:fld>
            <a:endParaRPr lang="en-US"/>
          </a:p>
        </p:txBody>
      </p:sp>
    </p:spTree>
    <p:extLst>
      <p:ext uri="{BB962C8B-B14F-4D97-AF65-F5344CB8AC3E}">
        <p14:creationId xmlns:p14="http://schemas.microsoft.com/office/powerpoint/2010/main" val="975850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FCC17-3183-4D1B-951A-11566D2705C8}"/>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777EC90-98F4-4F53-954E-71B15A80B874}"/>
              </a:ext>
            </a:extLst>
          </p:cNvPr>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A405C61-DC32-4A63-98A5-C74F28C5658B}"/>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7D2587C-4DEA-411D-8B6F-48C660FF6481}"/>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AFD7014-E2B1-4F90-8362-CBE7CA3D594E}"/>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97369A0-88C8-486E-AA99-32AE1D59E446}"/>
              </a:ext>
            </a:extLst>
          </p:cNvPr>
          <p:cNvSpPr>
            <a:spLocks noGrp="1"/>
          </p:cNvSpPr>
          <p:nvPr>
            <p:ph type="dt" sz="half" idx="10"/>
          </p:nvPr>
        </p:nvSpPr>
        <p:spPr/>
        <p:txBody>
          <a:bodyPr/>
          <a:lstStyle/>
          <a:p>
            <a:fld id="{0BEDDE68-B835-479F-A5C6-BBEE7F686FC3}" type="datetimeFigureOut">
              <a:rPr lang="en-US" smtClean="0"/>
              <a:t>3/16/2020</a:t>
            </a:fld>
            <a:endParaRPr lang="en-US"/>
          </a:p>
        </p:txBody>
      </p:sp>
      <p:sp>
        <p:nvSpPr>
          <p:cNvPr id="8" name="Footer Placeholder 7">
            <a:extLst>
              <a:ext uri="{FF2B5EF4-FFF2-40B4-BE49-F238E27FC236}">
                <a16:creationId xmlns:a16="http://schemas.microsoft.com/office/drawing/2014/main" id="{2670D57E-1A9A-481D-A9A0-80979E038F9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71EAE8D-7CCF-401F-901B-103362798493}"/>
              </a:ext>
            </a:extLst>
          </p:cNvPr>
          <p:cNvSpPr>
            <a:spLocks noGrp="1"/>
          </p:cNvSpPr>
          <p:nvPr>
            <p:ph type="sldNum" sz="quarter" idx="12"/>
          </p:nvPr>
        </p:nvSpPr>
        <p:spPr/>
        <p:txBody>
          <a:bodyPr/>
          <a:lstStyle/>
          <a:p>
            <a:fld id="{B128C544-9874-4FF6-8E58-0DDFA99644FB}" type="slidenum">
              <a:rPr lang="en-US" smtClean="0"/>
              <a:t>‹#›</a:t>
            </a:fld>
            <a:endParaRPr lang="en-US"/>
          </a:p>
        </p:txBody>
      </p:sp>
    </p:spTree>
    <p:extLst>
      <p:ext uri="{BB962C8B-B14F-4D97-AF65-F5344CB8AC3E}">
        <p14:creationId xmlns:p14="http://schemas.microsoft.com/office/powerpoint/2010/main" val="23216555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1C001-AFFA-4DBD-8086-CF1F4629741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A040C5B-FD01-460F-A79D-95C6F2FE2BD8}"/>
              </a:ext>
            </a:extLst>
          </p:cNvPr>
          <p:cNvSpPr>
            <a:spLocks noGrp="1"/>
          </p:cNvSpPr>
          <p:nvPr>
            <p:ph type="dt" sz="half" idx="10"/>
          </p:nvPr>
        </p:nvSpPr>
        <p:spPr/>
        <p:txBody>
          <a:bodyPr/>
          <a:lstStyle/>
          <a:p>
            <a:fld id="{0BEDDE68-B835-479F-A5C6-BBEE7F686FC3}" type="datetimeFigureOut">
              <a:rPr lang="en-US" smtClean="0"/>
              <a:t>3/16/2020</a:t>
            </a:fld>
            <a:endParaRPr lang="en-US"/>
          </a:p>
        </p:txBody>
      </p:sp>
      <p:sp>
        <p:nvSpPr>
          <p:cNvPr id="4" name="Footer Placeholder 3">
            <a:extLst>
              <a:ext uri="{FF2B5EF4-FFF2-40B4-BE49-F238E27FC236}">
                <a16:creationId xmlns:a16="http://schemas.microsoft.com/office/drawing/2014/main" id="{E23FFF23-7327-4591-9F0C-70A3D636ADB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0103E4D-CD27-4202-8BA0-2744EBE95887}"/>
              </a:ext>
            </a:extLst>
          </p:cNvPr>
          <p:cNvSpPr>
            <a:spLocks noGrp="1"/>
          </p:cNvSpPr>
          <p:nvPr>
            <p:ph type="sldNum" sz="quarter" idx="12"/>
          </p:nvPr>
        </p:nvSpPr>
        <p:spPr/>
        <p:txBody>
          <a:bodyPr/>
          <a:lstStyle/>
          <a:p>
            <a:fld id="{B128C544-9874-4FF6-8E58-0DDFA99644FB}" type="slidenum">
              <a:rPr lang="en-US" smtClean="0"/>
              <a:t>‹#›</a:t>
            </a:fld>
            <a:endParaRPr lang="en-US"/>
          </a:p>
        </p:txBody>
      </p:sp>
    </p:spTree>
    <p:extLst>
      <p:ext uri="{BB962C8B-B14F-4D97-AF65-F5344CB8AC3E}">
        <p14:creationId xmlns:p14="http://schemas.microsoft.com/office/powerpoint/2010/main" val="2882801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EFDBD7D-5240-499B-8CF1-71B412FCD68B}"/>
              </a:ext>
            </a:extLst>
          </p:cNvPr>
          <p:cNvSpPr>
            <a:spLocks noGrp="1"/>
          </p:cNvSpPr>
          <p:nvPr>
            <p:ph type="dt" sz="half" idx="10"/>
          </p:nvPr>
        </p:nvSpPr>
        <p:spPr/>
        <p:txBody>
          <a:bodyPr/>
          <a:lstStyle/>
          <a:p>
            <a:fld id="{0BEDDE68-B835-479F-A5C6-BBEE7F686FC3}" type="datetimeFigureOut">
              <a:rPr lang="en-US" smtClean="0"/>
              <a:t>3/16/2020</a:t>
            </a:fld>
            <a:endParaRPr lang="en-US"/>
          </a:p>
        </p:txBody>
      </p:sp>
      <p:sp>
        <p:nvSpPr>
          <p:cNvPr id="3" name="Footer Placeholder 2">
            <a:extLst>
              <a:ext uri="{FF2B5EF4-FFF2-40B4-BE49-F238E27FC236}">
                <a16:creationId xmlns:a16="http://schemas.microsoft.com/office/drawing/2014/main" id="{6C3B1F1F-8DF0-4C41-AED3-EAB240FDF69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A02C814-436D-4074-B7B6-4E1C20682BEC}"/>
              </a:ext>
            </a:extLst>
          </p:cNvPr>
          <p:cNvSpPr>
            <a:spLocks noGrp="1"/>
          </p:cNvSpPr>
          <p:nvPr>
            <p:ph type="sldNum" sz="quarter" idx="12"/>
          </p:nvPr>
        </p:nvSpPr>
        <p:spPr/>
        <p:txBody>
          <a:bodyPr/>
          <a:lstStyle/>
          <a:p>
            <a:fld id="{B128C544-9874-4FF6-8E58-0DDFA99644FB}" type="slidenum">
              <a:rPr lang="en-US" smtClean="0"/>
              <a:t>‹#›</a:t>
            </a:fld>
            <a:endParaRPr lang="en-US"/>
          </a:p>
        </p:txBody>
      </p:sp>
    </p:spTree>
    <p:extLst>
      <p:ext uri="{BB962C8B-B14F-4D97-AF65-F5344CB8AC3E}">
        <p14:creationId xmlns:p14="http://schemas.microsoft.com/office/powerpoint/2010/main" val="3200111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1700A7-D4BB-41EF-A2D7-D536119F87F3}"/>
              </a:ext>
            </a:extLst>
          </p:cNvPr>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4190A4E-E681-4342-915E-BDED953DA688}"/>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480C5D3-A9CC-437E-B54F-69EB579ACA90}"/>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394B6B-CA8D-4069-9B6D-BE42CCB5247A}"/>
              </a:ext>
            </a:extLst>
          </p:cNvPr>
          <p:cNvSpPr>
            <a:spLocks noGrp="1"/>
          </p:cNvSpPr>
          <p:nvPr>
            <p:ph type="dt" sz="half" idx="10"/>
          </p:nvPr>
        </p:nvSpPr>
        <p:spPr/>
        <p:txBody>
          <a:bodyPr/>
          <a:lstStyle/>
          <a:p>
            <a:fld id="{0BEDDE68-B835-479F-A5C6-BBEE7F686FC3}" type="datetimeFigureOut">
              <a:rPr lang="en-US" smtClean="0"/>
              <a:t>3/16/2020</a:t>
            </a:fld>
            <a:endParaRPr lang="en-US"/>
          </a:p>
        </p:txBody>
      </p:sp>
      <p:sp>
        <p:nvSpPr>
          <p:cNvPr id="6" name="Footer Placeholder 5">
            <a:extLst>
              <a:ext uri="{FF2B5EF4-FFF2-40B4-BE49-F238E27FC236}">
                <a16:creationId xmlns:a16="http://schemas.microsoft.com/office/drawing/2014/main" id="{0644752C-E960-47AF-AE1E-12A4B2CED9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8235D5F-A11D-4442-A797-AD1B759E146F}"/>
              </a:ext>
            </a:extLst>
          </p:cNvPr>
          <p:cNvSpPr>
            <a:spLocks noGrp="1"/>
          </p:cNvSpPr>
          <p:nvPr>
            <p:ph type="sldNum" sz="quarter" idx="12"/>
          </p:nvPr>
        </p:nvSpPr>
        <p:spPr/>
        <p:txBody>
          <a:bodyPr/>
          <a:lstStyle/>
          <a:p>
            <a:fld id="{B128C544-9874-4FF6-8E58-0DDFA99644FB}" type="slidenum">
              <a:rPr lang="en-US" smtClean="0"/>
              <a:t>‹#›</a:t>
            </a:fld>
            <a:endParaRPr lang="en-US"/>
          </a:p>
        </p:txBody>
      </p:sp>
    </p:spTree>
    <p:extLst>
      <p:ext uri="{BB962C8B-B14F-4D97-AF65-F5344CB8AC3E}">
        <p14:creationId xmlns:p14="http://schemas.microsoft.com/office/powerpoint/2010/main" val="459525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76BB1-43E9-4475-A115-3223860D1F11}"/>
              </a:ext>
            </a:extLst>
          </p:cNvPr>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53F875C-6C7D-4978-B6B6-B25FF9AB3884}"/>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E7436A9-0D27-4F5B-A38E-BC615C859538}"/>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EB203FA-ED3F-48E0-97D7-9236F89E3EF1}"/>
              </a:ext>
            </a:extLst>
          </p:cNvPr>
          <p:cNvSpPr>
            <a:spLocks noGrp="1"/>
          </p:cNvSpPr>
          <p:nvPr>
            <p:ph type="dt" sz="half" idx="10"/>
          </p:nvPr>
        </p:nvSpPr>
        <p:spPr/>
        <p:txBody>
          <a:bodyPr/>
          <a:lstStyle/>
          <a:p>
            <a:fld id="{0BEDDE68-B835-479F-A5C6-BBEE7F686FC3}" type="datetimeFigureOut">
              <a:rPr lang="en-US" smtClean="0"/>
              <a:t>3/16/2020</a:t>
            </a:fld>
            <a:endParaRPr lang="en-US"/>
          </a:p>
        </p:txBody>
      </p:sp>
      <p:sp>
        <p:nvSpPr>
          <p:cNvPr id="6" name="Footer Placeholder 5">
            <a:extLst>
              <a:ext uri="{FF2B5EF4-FFF2-40B4-BE49-F238E27FC236}">
                <a16:creationId xmlns:a16="http://schemas.microsoft.com/office/drawing/2014/main" id="{31F28A0A-4899-4677-B901-5266DE0379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2D91A98-B8CE-4C2E-8471-B6E647C5DDD7}"/>
              </a:ext>
            </a:extLst>
          </p:cNvPr>
          <p:cNvSpPr>
            <a:spLocks noGrp="1"/>
          </p:cNvSpPr>
          <p:nvPr>
            <p:ph type="sldNum" sz="quarter" idx="12"/>
          </p:nvPr>
        </p:nvSpPr>
        <p:spPr/>
        <p:txBody>
          <a:bodyPr/>
          <a:lstStyle/>
          <a:p>
            <a:fld id="{B128C544-9874-4FF6-8E58-0DDFA99644FB}" type="slidenum">
              <a:rPr lang="en-US" smtClean="0"/>
              <a:t>‹#›</a:t>
            </a:fld>
            <a:endParaRPr lang="en-US"/>
          </a:p>
        </p:txBody>
      </p:sp>
    </p:spTree>
    <p:extLst>
      <p:ext uri="{BB962C8B-B14F-4D97-AF65-F5344CB8AC3E}">
        <p14:creationId xmlns:p14="http://schemas.microsoft.com/office/powerpoint/2010/main" val="3214217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74E68E-BED7-4306-9B0E-B16AD6793CAB}"/>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C8809C2-8175-46AC-8960-98253BBB4574}"/>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1FB54B-FEED-4058-8864-F096BC66D8F2}"/>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EDDE68-B835-479F-A5C6-BBEE7F686FC3}" type="datetimeFigureOut">
              <a:rPr lang="en-US" smtClean="0"/>
              <a:t>3/16/2020</a:t>
            </a:fld>
            <a:endParaRPr lang="en-US"/>
          </a:p>
        </p:txBody>
      </p:sp>
      <p:sp>
        <p:nvSpPr>
          <p:cNvPr id="5" name="Footer Placeholder 4">
            <a:extLst>
              <a:ext uri="{FF2B5EF4-FFF2-40B4-BE49-F238E27FC236}">
                <a16:creationId xmlns:a16="http://schemas.microsoft.com/office/drawing/2014/main" id="{62E5E9AD-CA73-4350-AF1A-828B2D44DC66}"/>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19762C2-C908-4D50-BCE1-D93A1245B73D}"/>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28C544-9874-4FF6-8E58-0DDFA99644FB}" type="slidenum">
              <a:rPr lang="en-US" smtClean="0"/>
              <a:t>‹#›</a:t>
            </a:fld>
            <a:endParaRPr lang="en-US"/>
          </a:p>
        </p:txBody>
      </p:sp>
    </p:spTree>
    <p:extLst>
      <p:ext uri="{BB962C8B-B14F-4D97-AF65-F5344CB8AC3E}">
        <p14:creationId xmlns:p14="http://schemas.microsoft.com/office/powerpoint/2010/main" val="25357611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60229CA-A303-4796-A850-850C27221931}"/>
              </a:ext>
            </a:extLst>
          </p:cNvPr>
          <p:cNvSpPr/>
          <p:nvPr/>
        </p:nvSpPr>
        <p:spPr>
          <a:xfrm>
            <a:off x="211138" y="95250"/>
            <a:ext cx="2819400" cy="2133600"/>
          </a:xfrm>
          <a:prstGeom prst="rect">
            <a:avLst/>
          </a:prstGeom>
          <a:ln w="76200"/>
        </p:spPr>
        <p:style>
          <a:lnRef idx="2">
            <a:schemeClr val="accent3"/>
          </a:lnRef>
          <a:fillRef idx="1">
            <a:schemeClr val="lt1"/>
          </a:fillRef>
          <a:effectRef idx="0">
            <a:schemeClr val="accent3"/>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15" name="Rectangle 14">
            <a:extLst>
              <a:ext uri="{FF2B5EF4-FFF2-40B4-BE49-F238E27FC236}">
                <a16:creationId xmlns:a16="http://schemas.microsoft.com/office/drawing/2014/main" id="{990FB53C-93E4-45EA-9A2A-1E683BACAD53}"/>
              </a:ext>
            </a:extLst>
          </p:cNvPr>
          <p:cNvSpPr/>
          <p:nvPr/>
        </p:nvSpPr>
        <p:spPr>
          <a:xfrm>
            <a:off x="217488" y="2335213"/>
            <a:ext cx="2819400" cy="2133600"/>
          </a:xfrm>
          <a:prstGeom prst="rect">
            <a:avLst/>
          </a:prstGeom>
          <a:ln w="76200"/>
        </p:spPr>
        <p:style>
          <a:lnRef idx="2">
            <a:schemeClr val="accent3"/>
          </a:lnRef>
          <a:fillRef idx="1">
            <a:schemeClr val="lt1"/>
          </a:fillRef>
          <a:effectRef idx="0">
            <a:schemeClr val="accent3"/>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16" name="Rectangle 15">
            <a:extLst>
              <a:ext uri="{FF2B5EF4-FFF2-40B4-BE49-F238E27FC236}">
                <a16:creationId xmlns:a16="http://schemas.microsoft.com/office/drawing/2014/main" id="{195944AC-FB6B-4C97-980B-215301718BD9}"/>
              </a:ext>
            </a:extLst>
          </p:cNvPr>
          <p:cNvSpPr/>
          <p:nvPr/>
        </p:nvSpPr>
        <p:spPr>
          <a:xfrm>
            <a:off x="239713" y="4616450"/>
            <a:ext cx="2819400" cy="2133600"/>
          </a:xfrm>
          <a:prstGeom prst="rect">
            <a:avLst/>
          </a:prstGeom>
          <a:ln w="76200"/>
        </p:spPr>
        <p:style>
          <a:lnRef idx="2">
            <a:schemeClr val="accent3"/>
          </a:lnRef>
          <a:fillRef idx="1">
            <a:schemeClr val="lt1"/>
          </a:fillRef>
          <a:effectRef idx="0">
            <a:schemeClr val="accent3"/>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17" name="Rectangle 16">
            <a:extLst>
              <a:ext uri="{FF2B5EF4-FFF2-40B4-BE49-F238E27FC236}">
                <a16:creationId xmlns:a16="http://schemas.microsoft.com/office/drawing/2014/main" id="{A2D70F2A-1D83-49A6-8BF8-E7CF10A32176}"/>
              </a:ext>
            </a:extLst>
          </p:cNvPr>
          <p:cNvSpPr/>
          <p:nvPr/>
        </p:nvSpPr>
        <p:spPr>
          <a:xfrm>
            <a:off x="3224213" y="95250"/>
            <a:ext cx="2819400" cy="2133600"/>
          </a:xfrm>
          <a:prstGeom prst="rect">
            <a:avLst/>
          </a:prstGeom>
          <a:ln w="76200"/>
        </p:spPr>
        <p:style>
          <a:lnRef idx="2">
            <a:schemeClr val="accent3"/>
          </a:lnRef>
          <a:fillRef idx="1">
            <a:schemeClr val="lt1"/>
          </a:fillRef>
          <a:effectRef idx="0">
            <a:schemeClr val="accent3"/>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18" name="Rectangle 17">
            <a:extLst>
              <a:ext uri="{FF2B5EF4-FFF2-40B4-BE49-F238E27FC236}">
                <a16:creationId xmlns:a16="http://schemas.microsoft.com/office/drawing/2014/main" id="{9B65482B-9F02-45DF-984E-D3989F9A785F}"/>
              </a:ext>
            </a:extLst>
          </p:cNvPr>
          <p:cNvSpPr/>
          <p:nvPr/>
        </p:nvSpPr>
        <p:spPr>
          <a:xfrm>
            <a:off x="6216650" y="106363"/>
            <a:ext cx="2819400" cy="2133600"/>
          </a:xfrm>
          <a:prstGeom prst="rect">
            <a:avLst/>
          </a:prstGeom>
          <a:ln w="76200"/>
        </p:spPr>
        <p:style>
          <a:lnRef idx="2">
            <a:schemeClr val="accent3"/>
          </a:lnRef>
          <a:fillRef idx="1">
            <a:schemeClr val="lt1"/>
          </a:fillRef>
          <a:effectRef idx="0">
            <a:schemeClr val="accent3"/>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19" name="Rectangle 18">
            <a:extLst>
              <a:ext uri="{FF2B5EF4-FFF2-40B4-BE49-F238E27FC236}">
                <a16:creationId xmlns:a16="http://schemas.microsoft.com/office/drawing/2014/main" id="{2A479FDC-2DE5-4E82-85FA-EE047FB57E81}"/>
              </a:ext>
            </a:extLst>
          </p:cNvPr>
          <p:cNvSpPr/>
          <p:nvPr/>
        </p:nvSpPr>
        <p:spPr>
          <a:xfrm>
            <a:off x="3219450" y="2378075"/>
            <a:ext cx="2819400" cy="2133600"/>
          </a:xfrm>
          <a:prstGeom prst="rect">
            <a:avLst/>
          </a:prstGeom>
          <a:ln w="76200"/>
        </p:spPr>
        <p:style>
          <a:lnRef idx="2">
            <a:schemeClr val="accent3"/>
          </a:lnRef>
          <a:fillRef idx="1">
            <a:schemeClr val="lt1"/>
          </a:fillRef>
          <a:effectRef idx="0">
            <a:schemeClr val="accent3"/>
          </a:effectRef>
          <a:fontRef idx="minor">
            <a:schemeClr val="dk1"/>
          </a:fontRef>
        </p:style>
        <p:txBody>
          <a:bodyPr anchor="ctr"/>
          <a:lstStyle/>
          <a:p>
            <a:pPr algn="ctr" eaLnBrk="1" fontAlgn="auto" hangingPunct="1">
              <a:spcBef>
                <a:spcPts val="0"/>
              </a:spcBef>
              <a:spcAft>
                <a:spcPts val="0"/>
              </a:spcAft>
              <a:defRPr/>
            </a:pPr>
            <a:endParaRPr lang="en-US" dirty="0"/>
          </a:p>
        </p:txBody>
      </p:sp>
      <p:sp>
        <p:nvSpPr>
          <p:cNvPr id="20" name="Rectangle 19">
            <a:extLst>
              <a:ext uri="{FF2B5EF4-FFF2-40B4-BE49-F238E27FC236}">
                <a16:creationId xmlns:a16="http://schemas.microsoft.com/office/drawing/2014/main" id="{2F2A49DB-7574-40F4-8E6A-46515F14203D}"/>
              </a:ext>
            </a:extLst>
          </p:cNvPr>
          <p:cNvSpPr/>
          <p:nvPr/>
        </p:nvSpPr>
        <p:spPr>
          <a:xfrm>
            <a:off x="6216650" y="2335213"/>
            <a:ext cx="2819400" cy="2133600"/>
          </a:xfrm>
          <a:prstGeom prst="rect">
            <a:avLst/>
          </a:prstGeom>
          <a:ln w="76200"/>
        </p:spPr>
        <p:style>
          <a:lnRef idx="2">
            <a:schemeClr val="accent3"/>
          </a:lnRef>
          <a:fillRef idx="1">
            <a:schemeClr val="lt1"/>
          </a:fillRef>
          <a:effectRef idx="0">
            <a:schemeClr val="accent3"/>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21" name="Rectangle 20">
            <a:extLst>
              <a:ext uri="{FF2B5EF4-FFF2-40B4-BE49-F238E27FC236}">
                <a16:creationId xmlns:a16="http://schemas.microsoft.com/office/drawing/2014/main" id="{955A13C5-D180-4D86-8811-B255AFC4E88A}"/>
              </a:ext>
            </a:extLst>
          </p:cNvPr>
          <p:cNvSpPr/>
          <p:nvPr/>
        </p:nvSpPr>
        <p:spPr>
          <a:xfrm>
            <a:off x="3186113" y="4616450"/>
            <a:ext cx="2819400" cy="2133600"/>
          </a:xfrm>
          <a:prstGeom prst="rect">
            <a:avLst/>
          </a:prstGeom>
          <a:ln w="76200"/>
        </p:spPr>
        <p:style>
          <a:lnRef idx="2">
            <a:schemeClr val="accent3"/>
          </a:lnRef>
          <a:fillRef idx="1">
            <a:schemeClr val="lt1"/>
          </a:fillRef>
          <a:effectRef idx="0">
            <a:schemeClr val="accent3"/>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22" name="Rectangle 21">
            <a:extLst>
              <a:ext uri="{FF2B5EF4-FFF2-40B4-BE49-F238E27FC236}">
                <a16:creationId xmlns:a16="http://schemas.microsoft.com/office/drawing/2014/main" id="{D329CE9C-06A4-46A4-90F2-E96FC580DB6A}"/>
              </a:ext>
            </a:extLst>
          </p:cNvPr>
          <p:cNvSpPr/>
          <p:nvPr/>
        </p:nvSpPr>
        <p:spPr>
          <a:xfrm>
            <a:off x="6216650" y="4589463"/>
            <a:ext cx="2819400" cy="2133600"/>
          </a:xfrm>
          <a:prstGeom prst="rect">
            <a:avLst/>
          </a:prstGeom>
          <a:ln w="76200"/>
        </p:spPr>
        <p:style>
          <a:lnRef idx="2">
            <a:schemeClr val="accent3"/>
          </a:lnRef>
          <a:fillRef idx="1">
            <a:schemeClr val="lt1"/>
          </a:fillRef>
          <a:effectRef idx="0">
            <a:schemeClr val="accent3"/>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2059" name="TextBox 6">
            <a:extLst>
              <a:ext uri="{FF2B5EF4-FFF2-40B4-BE49-F238E27FC236}">
                <a16:creationId xmlns:a16="http://schemas.microsoft.com/office/drawing/2014/main" id="{CFD29E74-65DD-4164-AAFF-5B479D7A8579}"/>
              </a:ext>
            </a:extLst>
          </p:cNvPr>
          <p:cNvSpPr txBox="1">
            <a:spLocks noChangeArrowheads="1"/>
          </p:cNvSpPr>
          <p:nvPr/>
        </p:nvSpPr>
        <p:spPr bwMode="auto">
          <a:xfrm>
            <a:off x="228600" y="838200"/>
            <a:ext cx="28305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4000" b="1"/>
              <a:t>Books</a:t>
            </a:r>
          </a:p>
        </p:txBody>
      </p:sp>
      <p:sp>
        <p:nvSpPr>
          <p:cNvPr id="2060" name="TextBox 23">
            <a:extLst>
              <a:ext uri="{FF2B5EF4-FFF2-40B4-BE49-F238E27FC236}">
                <a16:creationId xmlns:a16="http://schemas.microsoft.com/office/drawing/2014/main" id="{749D0F30-F338-40A8-9AC7-2594D2AD6FAA}"/>
              </a:ext>
            </a:extLst>
          </p:cNvPr>
          <p:cNvSpPr txBox="1">
            <a:spLocks noChangeArrowheads="1"/>
          </p:cNvSpPr>
          <p:nvPr/>
        </p:nvSpPr>
        <p:spPr bwMode="auto">
          <a:xfrm>
            <a:off x="3217863" y="838200"/>
            <a:ext cx="27876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4000" b="1"/>
              <a:t>Computers</a:t>
            </a:r>
          </a:p>
        </p:txBody>
      </p:sp>
      <p:sp>
        <p:nvSpPr>
          <p:cNvPr id="2061" name="TextBox 24">
            <a:extLst>
              <a:ext uri="{FF2B5EF4-FFF2-40B4-BE49-F238E27FC236}">
                <a16:creationId xmlns:a16="http://schemas.microsoft.com/office/drawing/2014/main" id="{AF2718B5-07E6-4025-92E5-34A2AA28728F}"/>
              </a:ext>
            </a:extLst>
          </p:cNvPr>
          <p:cNvSpPr txBox="1">
            <a:spLocks noChangeArrowheads="1"/>
          </p:cNvSpPr>
          <p:nvPr/>
        </p:nvSpPr>
        <p:spPr bwMode="auto">
          <a:xfrm>
            <a:off x="6229350" y="838200"/>
            <a:ext cx="27146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4000" b="1"/>
              <a:t>Backpack</a:t>
            </a:r>
          </a:p>
        </p:txBody>
      </p:sp>
      <p:sp>
        <p:nvSpPr>
          <p:cNvPr id="2062" name="TextBox 25">
            <a:extLst>
              <a:ext uri="{FF2B5EF4-FFF2-40B4-BE49-F238E27FC236}">
                <a16:creationId xmlns:a16="http://schemas.microsoft.com/office/drawing/2014/main" id="{F30CA263-9932-4753-8904-4D5D137AC58D}"/>
              </a:ext>
            </a:extLst>
          </p:cNvPr>
          <p:cNvSpPr txBox="1">
            <a:spLocks noChangeArrowheads="1"/>
          </p:cNvSpPr>
          <p:nvPr/>
        </p:nvSpPr>
        <p:spPr bwMode="auto">
          <a:xfrm>
            <a:off x="280988" y="3149600"/>
            <a:ext cx="28098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4000" b="1"/>
              <a:t>Cell phone</a:t>
            </a:r>
          </a:p>
        </p:txBody>
      </p:sp>
      <p:sp>
        <p:nvSpPr>
          <p:cNvPr id="2063" name="TextBox 26">
            <a:extLst>
              <a:ext uri="{FF2B5EF4-FFF2-40B4-BE49-F238E27FC236}">
                <a16:creationId xmlns:a16="http://schemas.microsoft.com/office/drawing/2014/main" id="{168B7D1C-B26E-4ECB-A085-8BB63A6C65E8}"/>
              </a:ext>
            </a:extLst>
          </p:cNvPr>
          <p:cNvSpPr txBox="1">
            <a:spLocks noChangeArrowheads="1"/>
          </p:cNvSpPr>
          <p:nvPr/>
        </p:nvSpPr>
        <p:spPr bwMode="auto">
          <a:xfrm>
            <a:off x="3217863" y="3048000"/>
            <a:ext cx="27876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4000" b="1"/>
              <a:t>Pencils</a:t>
            </a:r>
          </a:p>
        </p:txBody>
      </p:sp>
      <p:sp>
        <p:nvSpPr>
          <p:cNvPr id="2064" name="TextBox 27">
            <a:extLst>
              <a:ext uri="{FF2B5EF4-FFF2-40B4-BE49-F238E27FC236}">
                <a16:creationId xmlns:a16="http://schemas.microsoft.com/office/drawing/2014/main" id="{0CE443A5-113F-436F-A7A3-AD77076D7202}"/>
              </a:ext>
            </a:extLst>
          </p:cNvPr>
          <p:cNvSpPr txBox="1">
            <a:spLocks noChangeArrowheads="1"/>
          </p:cNvSpPr>
          <p:nvPr/>
        </p:nvSpPr>
        <p:spPr bwMode="auto">
          <a:xfrm>
            <a:off x="6162675" y="2971800"/>
            <a:ext cx="26860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4000" b="1"/>
              <a:t>Ear buds</a:t>
            </a:r>
          </a:p>
        </p:txBody>
      </p:sp>
      <p:sp>
        <p:nvSpPr>
          <p:cNvPr id="2065" name="TextBox 28">
            <a:extLst>
              <a:ext uri="{FF2B5EF4-FFF2-40B4-BE49-F238E27FC236}">
                <a16:creationId xmlns:a16="http://schemas.microsoft.com/office/drawing/2014/main" id="{5A063053-8F0E-41F1-A4F8-893F91256C0B}"/>
              </a:ext>
            </a:extLst>
          </p:cNvPr>
          <p:cNvSpPr txBox="1">
            <a:spLocks noChangeArrowheads="1"/>
          </p:cNvSpPr>
          <p:nvPr/>
        </p:nvSpPr>
        <p:spPr bwMode="auto">
          <a:xfrm>
            <a:off x="280988" y="5257800"/>
            <a:ext cx="27670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4000" b="1"/>
              <a:t>Paper</a:t>
            </a:r>
          </a:p>
        </p:txBody>
      </p:sp>
      <p:sp>
        <p:nvSpPr>
          <p:cNvPr id="2066" name="TextBox 29">
            <a:extLst>
              <a:ext uri="{FF2B5EF4-FFF2-40B4-BE49-F238E27FC236}">
                <a16:creationId xmlns:a16="http://schemas.microsoft.com/office/drawing/2014/main" id="{A974DDFA-AECA-4CC4-8E89-4690FE58CBC1}"/>
              </a:ext>
            </a:extLst>
          </p:cNvPr>
          <p:cNvSpPr txBox="1">
            <a:spLocks noChangeArrowheads="1"/>
          </p:cNvSpPr>
          <p:nvPr/>
        </p:nvSpPr>
        <p:spPr bwMode="auto">
          <a:xfrm>
            <a:off x="3186113" y="5302250"/>
            <a:ext cx="27257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4000" b="1"/>
              <a:t>Markers</a:t>
            </a:r>
          </a:p>
        </p:txBody>
      </p:sp>
      <p:sp>
        <p:nvSpPr>
          <p:cNvPr id="2067" name="TextBox 30">
            <a:extLst>
              <a:ext uri="{FF2B5EF4-FFF2-40B4-BE49-F238E27FC236}">
                <a16:creationId xmlns:a16="http://schemas.microsoft.com/office/drawing/2014/main" id="{655B507B-A6EF-4C54-83C4-37B0634FD05C}"/>
              </a:ext>
            </a:extLst>
          </p:cNvPr>
          <p:cNvSpPr txBox="1">
            <a:spLocks noChangeArrowheads="1"/>
          </p:cNvSpPr>
          <p:nvPr/>
        </p:nvSpPr>
        <p:spPr bwMode="auto">
          <a:xfrm>
            <a:off x="6216650" y="5410200"/>
            <a:ext cx="27543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3600" b="1"/>
              <a:t>White boards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565538F-4C63-4110-B0B7-328ECFCFA4A2}"/>
              </a:ext>
            </a:extLst>
          </p:cNvPr>
          <p:cNvSpPr>
            <a:spLocks noGrp="1"/>
          </p:cNvSpPr>
          <p:nvPr>
            <p:ph type="title"/>
          </p:nvPr>
        </p:nvSpPr>
        <p:spPr>
          <a:xfrm>
            <a:off x="609600" y="292926"/>
            <a:ext cx="7924800" cy="1791906"/>
          </a:xfrm>
        </p:spPr>
        <p:txBody>
          <a:bodyPr>
            <a:normAutofit/>
          </a:bodyPr>
          <a:lstStyle/>
          <a:p>
            <a:pPr algn="ctr" eaLnBrk="1" fontAlgn="auto" hangingPunct="1">
              <a:spcAft>
                <a:spcPts val="0"/>
              </a:spcAft>
              <a:defRPr/>
            </a:pPr>
            <a:r>
              <a:rPr lang="en-US" sz="2800" dirty="0"/>
              <a:t>ARS 13-3407 Possession, use, administration, acquisition, sale, manufacture or transportation of dangerous drugs</a:t>
            </a:r>
          </a:p>
        </p:txBody>
      </p:sp>
      <p:sp>
        <p:nvSpPr>
          <p:cNvPr id="14339" name="Content Placeholder 4">
            <a:extLst>
              <a:ext uri="{FF2B5EF4-FFF2-40B4-BE49-F238E27FC236}">
                <a16:creationId xmlns:a16="http://schemas.microsoft.com/office/drawing/2014/main" id="{324E6D5F-4F2C-4554-A089-7B7F7EA91C4D}"/>
              </a:ext>
            </a:extLst>
          </p:cNvPr>
          <p:cNvSpPr>
            <a:spLocks noGrp="1"/>
          </p:cNvSpPr>
          <p:nvPr>
            <p:ph idx="1"/>
          </p:nvPr>
        </p:nvSpPr>
        <p:spPr>
          <a:xfrm>
            <a:off x="730250" y="2325624"/>
            <a:ext cx="7683500" cy="3886200"/>
          </a:xfrm>
        </p:spPr>
        <p:txBody>
          <a:bodyPr/>
          <a:lstStyle/>
          <a:p>
            <a:pPr eaLnBrk="1" hangingPunct="1"/>
            <a:r>
              <a:rPr lang="en-US" altLang="en-US" sz="1600" dirty="0"/>
              <a:t>A. A person shall not knowingly:</a:t>
            </a:r>
          </a:p>
          <a:p>
            <a:pPr eaLnBrk="1" hangingPunct="1"/>
            <a:r>
              <a:rPr lang="en-US" altLang="en-US" sz="1600" dirty="0"/>
              <a:t>1. Possess or use a dangerous drug.</a:t>
            </a:r>
          </a:p>
          <a:p>
            <a:pPr eaLnBrk="1" hangingPunct="1"/>
            <a:r>
              <a:rPr lang="en-US" altLang="en-US" sz="1600" dirty="0"/>
              <a:t>2. Possess a dangerous drug for sale.</a:t>
            </a:r>
          </a:p>
          <a:p>
            <a:pPr eaLnBrk="1" hangingPunct="1"/>
            <a:r>
              <a:rPr lang="en-US" altLang="en-US" sz="1600" dirty="0"/>
              <a:t>3. Possess equipment or chemicals, or both, for the purpose of manufacturing a dangerous drug.</a:t>
            </a:r>
          </a:p>
          <a:p>
            <a:pPr eaLnBrk="1" hangingPunct="1"/>
            <a:r>
              <a:rPr lang="en-US" altLang="en-US" sz="1600" dirty="0"/>
              <a:t>4. Manufacture a dangerous drug.</a:t>
            </a:r>
          </a:p>
          <a:p>
            <a:pPr eaLnBrk="1" hangingPunct="1"/>
            <a:r>
              <a:rPr lang="en-US" altLang="en-US" sz="1600" dirty="0"/>
              <a:t>5. Administer a dangerous drug to another person.</a:t>
            </a:r>
          </a:p>
          <a:p>
            <a:pPr eaLnBrk="1" hangingPunct="1"/>
            <a:r>
              <a:rPr lang="en-US" altLang="en-US" sz="1600" dirty="0"/>
              <a:t>6. Obtain or procure the administration of a dangerous drug by fraud, deceit, misrepresentation or subterfuge.</a:t>
            </a:r>
          </a:p>
          <a:p>
            <a:pPr eaLnBrk="1" hangingPunct="1"/>
            <a:r>
              <a:rPr lang="en-US" altLang="en-US" sz="1600" dirty="0"/>
              <a:t>7. Transport for sale, import into this state or offer to transport for sale or import into this state, sell, transfer or offer to sell or transfer a dangerous drug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F58BA1-E051-44EC-A55B-BD0EF434B701}"/>
              </a:ext>
            </a:extLst>
          </p:cNvPr>
          <p:cNvSpPr>
            <a:spLocks noGrp="1"/>
          </p:cNvSpPr>
          <p:nvPr>
            <p:ph type="title"/>
          </p:nvPr>
        </p:nvSpPr>
        <p:spPr>
          <a:xfrm>
            <a:off x="609600" y="311214"/>
            <a:ext cx="7924800" cy="1389570"/>
          </a:xfrm>
        </p:spPr>
        <p:txBody>
          <a:bodyPr>
            <a:normAutofit/>
          </a:bodyPr>
          <a:lstStyle/>
          <a:p>
            <a:pPr algn="ctr" eaLnBrk="1" fontAlgn="auto" hangingPunct="1">
              <a:spcAft>
                <a:spcPts val="0"/>
              </a:spcAft>
              <a:defRPr/>
            </a:pPr>
            <a:r>
              <a:rPr lang="en-US" sz="2800" dirty="0"/>
              <a:t>ARS 13-3408 Possession, use, administration, acquisition, sale, manufacture or transportation of narcotic drugs</a:t>
            </a:r>
          </a:p>
        </p:txBody>
      </p:sp>
      <p:sp>
        <p:nvSpPr>
          <p:cNvPr id="15363" name="Content Placeholder 4">
            <a:extLst>
              <a:ext uri="{FF2B5EF4-FFF2-40B4-BE49-F238E27FC236}">
                <a16:creationId xmlns:a16="http://schemas.microsoft.com/office/drawing/2014/main" id="{37FAB7DD-0BB7-4EE0-8CD4-D419A7C6AE3D}"/>
              </a:ext>
            </a:extLst>
          </p:cNvPr>
          <p:cNvSpPr>
            <a:spLocks noGrp="1"/>
          </p:cNvSpPr>
          <p:nvPr>
            <p:ph idx="1"/>
          </p:nvPr>
        </p:nvSpPr>
        <p:spPr>
          <a:xfrm>
            <a:off x="730250" y="2124456"/>
            <a:ext cx="7683500" cy="3886200"/>
          </a:xfrm>
        </p:spPr>
        <p:txBody>
          <a:bodyPr/>
          <a:lstStyle/>
          <a:p>
            <a:pPr eaLnBrk="1" hangingPunct="1"/>
            <a:r>
              <a:rPr lang="en-US" altLang="en-US" sz="1600" dirty="0"/>
              <a:t>A. A person shall not knowingly:</a:t>
            </a:r>
          </a:p>
          <a:p>
            <a:pPr eaLnBrk="1" hangingPunct="1"/>
            <a:r>
              <a:rPr lang="en-US" altLang="en-US" sz="1600" dirty="0"/>
              <a:t>1. Possess or use a narcotic drug.</a:t>
            </a:r>
          </a:p>
          <a:p>
            <a:pPr eaLnBrk="1" hangingPunct="1"/>
            <a:r>
              <a:rPr lang="en-US" altLang="en-US" sz="1600" dirty="0"/>
              <a:t>2. Possess a narcotic drug for sale.</a:t>
            </a:r>
          </a:p>
          <a:p>
            <a:pPr eaLnBrk="1" hangingPunct="1"/>
            <a:r>
              <a:rPr lang="en-US" altLang="en-US" sz="1600" dirty="0"/>
              <a:t>3. Possess equipment or chemicals, or both, for the purpose of manufacturing a narcotic drug.</a:t>
            </a:r>
          </a:p>
          <a:p>
            <a:pPr eaLnBrk="1" hangingPunct="1"/>
            <a:r>
              <a:rPr lang="en-US" altLang="en-US" sz="1600" dirty="0"/>
              <a:t>4. Manufacture a narcotic drug.</a:t>
            </a:r>
          </a:p>
          <a:p>
            <a:pPr eaLnBrk="1" hangingPunct="1"/>
            <a:r>
              <a:rPr lang="en-US" altLang="en-US" sz="1600" dirty="0"/>
              <a:t>5. Administer a narcotic drug to another person.</a:t>
            </a:r>
          </a:p>
          <a:p>
            <a:pPr eaLnBrk="1" hangingPunct="1"/>
            <a:r>
              <a:rPr lang="en-US" altLang="en-US" sz="1600" dirty="0"/>
              <a:t>6. Obtain or procure the administration of a narcotic drug by fraud, deceit, misrepresentation or subterfuge.</a:t>
            </a:r>
          </a:p>
          <a:p>
            <a:pPr eaLnBrk="1" hangingPunct="1"/>
            <a:r>
              <a:rPr lang="en-US" altLang="en-US" sz="1600" dirty="0"/>
              <a:t>7. Transport for sale, import into this state, offer to transport for sale or import into this state, sell, transfer or offer to sell or transfer a narcotic drug.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C2919B9-2BEB-4A0F-84A2-02712F27223C}"/>
              </a:ext>
            </a:extLst>
          </p:cNvPr>
          <p:cNvSpPr>
            <a:spLocks noGrp="1"/>
          </p:cNvSpPr>
          <p:nvPr>
            <p:ph type="title"/>
          </p:nvPr>
        </p:nvSpPr>
        <p:spPr>
          <a:xfrm>
            <a:off x="609600" y="152400"/>
            <a:ext cx="7924800" cy="2239962"/>
          </a:xfrm>
        </p:spPr>
        <p:txBody>
          <a:bodyPr>
            <a:normAutofit/>
          </a:bodyPr>
          <a:lstStyle/>
          <a:p>
            <a:pPr algn="ctr" eaLnBrk="1" fontAlgn="auto" hangingPunct="1">
              <a:spcAft>
                <a:spcPts val="0"/>
              </a:spcAft>
              <a:defRPr/>
            </a:pPr>
            <a:r>
              <a:rPr lang="en-US" sz="2800" dirty="0"/>
              <a:t>ARS 13-3415 Possession, manufacture, delivery and advertisement of drug paraphernalia</a:t>
            </a:r>
          </a:p>
        </p:txBody>
      </p:sp>
      <p:sp>
        <p:nvSpPr>
          <p:cNvPr id="16387" name="Content Placeholder 4">
            <a:extLst>
              <a:ext uri="{FF2B5EF4-FFF2-40B4-BE49-F238E27FC236}">
                <a16:creationId xmlns:a16="http://schemas.microsoft.com/office/drawing/2014/main" id="{E2B0F0A4-2850-4748-9167-A8E2FB752F12}"/>
              </a:ext>
            </a:extLst>
          </p:cNvPr>
          <p:cNvSpPr>
            <a:spLocks noGrp="1"/>
          </p:cNvSpPr>
          <p:nvPr>
            <p:ph idx="1"/>
          </p:nvPr>
        </p:nvSpPr>
        <p:spPr>
          <a:xfrm>
            <a:off x="481584" y="1905000"/>
            <a:ext cx="7683500" cy="4343400"/>
          </a:xfrm>
        </p:spPr>
        <p:txBody>
          <a:bodyPr>
            <a:normAutofit/>
          </a:bodyPr>
          <a:lstStyle/>
          <a:p>
            <a:pPr eaLnBrk="1" hangingPunct="1"/>
            <a:r>
              <a:rPr lang="en-US" altLang="en-US" sz="1400" dirty="0"/>
              <a:t>A. It is unlawful for any person to use, or to possess with intent to use, drug paraphernalia to plant, propagate, cultivate, grow, harvest, manufacture, compound, convert, produce, process, prepare, test, analyze, pack, repack, store, contain, conceal, inject, ingest, inhale or otherwise introduce into the human body a drug in violation of this chapter. Any person who violates this subsection is guilty of a class 6 felony.</a:t>
            </a:r>
          </a:p>
          <a:p>
            <a:pPr eaLnBrk="1" hangingPunct="1"/>
            <a:r>
              <a:rPr lang="en-US" altLang="en-US" sz="1400" dirty="0"/>
              <a:t>B. It is unlawful for any person to deliver, possess with intent to deliver or manufacture with intent to deliver drug paraphernalia knowing, or under circumstances where one reasonably should know, that it will be used to plant, propagate, cultivate, grow, harvest, manufacture, compound, convert, produce, process, prepare, test, analyze, pack, repack, store, contain, conceal, inject, ingest, inhale or otherwise introduce into the human body a drug in violation of this chapter. Any person who violates this subsection is guilty of a class 6 felony.</a:t>
            </a:r>
          </a:p>
          <a:p>
            <a:pPr eaLnBrk="1" hangingPunct="1"/>
            <a:r>
              <a:rPr lang="en-US" altLang="en-US" sz="1400" dirty="0"/>
              <a:t>C. It is unlawful for a person to place in a newspaper, magazine, handbill or other publication any advertisement knowing, or under circumstances where one reasonably should know, that the purpose of the advertisement, in whole or in part, is to promote the sale of objects designed or intended for use as drug paraphernalia. Any person who violates this subsection is guilty of a class 6 felony.</a:t>
            </a:r>
          </a:p>
          <a:p>
            <a:pPr eaLnBrk="1" hangingPunct="1"/>
            <a:r>
              <a:rPr lang="en-US" altLang="en-US" sz="1400" dirty="0"/>
              <a:t>D. All drug paraphernalia is subject to forfeiture pursuant to chapter 39 of this title. The failure to charge or acquittal of an owner or anyone in control of drug paraphernalia in violation of this chapter does not prevent a finding that the object is intended for use or designed for use as drug paraphernalia.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3BD2E4F-D99C-42CC-92E1-C2397A2EBAB2}"/>
              </a:ext>
            </a:extLst>
          </p:cNvPr>
          <p:cNvSpPr>
            <a:spLocks noGrp="1"/>
          </p:cNvSpPr>
          <p:nvPr>
            <p:ph type="title"/>
          </p:nvPr>
        </p:nvSpPr>
        <p:spPr>
          <a:xfrm>
            <a:off x="609600" y="152400"/>
            <a:ext cx="7924800" cy="926592"/>
          </a:xfrm>
        </p:spPr>
        <p:txBody>
          <a:bodyPr>
            <a:normAutofit/>
          </a:bodyPr>
          <a:lstStyle/>
          <a:p>
            <a:pPr algn="ctr" eaLnBrk="1" fontAlgn="auto" hangingPunct="1">
              <a:spcAft>
                <a:spcPts val="0"/>
              </a:spcAft>
              <a:defRPr/>
            </a:pPr>
            <a:r>
              <a:rPr lang="en-US" sz="2800" dirty="0"/>
              <a:t>ARS 13-3415 Possession, manufacture, delivery and advertisement of drug paraphernalia cont..</a:t>
            </a:r>
          </a:p>
        </p:txBody>
      </p:sp>
      <p:sp>
        <p:nvSpPr>
          <p:cNvPr id="17411" name="Content Placeholder 4">
            <a:extLst>
              <a:ext uri="{FF2B5EF4-FFF2-40B4-BE49-F238E27FC236}">
                <a16:creationId xmlns:a16="http://schemas.microsoft.com/office/drawing/2014/main" id="{9FD8C923-CC7A-44CD-86BD-10D78D414239}"/>
              </a:ext>
            </a:extLst>
          </p:cNvPr>
          <p:cNvSpPr>
            <a:spLocks noGrp="1"/>
          </p:cNvSpPr>
          <p:nvPr>
            <p:ph idx="1"/>
          </p:nvPr>
        </p:nvSpPr>
        <p:spPr>
          <a:xfrm>
            <a:off x="155448" y="1078992"/>
            <a:ext cx="8833104" cy="5626608"/>
          </a:xfrm>
        </p:spPr>
        <p:txBody>
          <a:bodyPr>
            <a:noAutofit/>
          </a:bodyPr>
          <a:lstStyle/>
          <a:p>
            <a:pPr eaLnBrk="1" hangingPunct="1"/>
            <a:r>
              <a:rPr lang="en-US" altLang="en-US" sz="1400" dirty="0"/>
              <a:t>E. In determining whether an object is drug paraphernalia, a court or other authority shall consider, in addition to all other logically relevant factors, the following:</a:t>
            </a:r>
          </a:p>
          <a:p>
            <a:pPr eaLnBrk="1" hangingPunct="1"/>
            <a:r>
              <a:rPr lang="en-US" altLang="en-US" sz="1400" dirty="0"/>
              <a:t>1. Statements by an owner or by anyone in control of the object concerning its use.</a:t>
            </a:r>
          </a:p>
          <a:p>
            <a:pPr eaLnBrk="1" hangingPunct="1"/>
            <a:r>
              <a:rPr lang="en-US" altLang="en-US" sz="1400" dirty="0"/>
              <a:t>2. Prior convictions, if any, of an owner, or of anyone in control of the object, under any state or federal law relating to any drug.</a:t>
            </a:r>
          </a:p>
          <a:p>
            <a:pPr eaLnBrk="1" hangingPunct="1"/>
            <a:r>
              <a:rPr lang="en-US" altLang="en-US" sz="1400" dirty="0"/>
              <a:t>3. The proximity of the object, in time and space, to a direct violation of this chapter.</a:t>
            </a:r>
          </a:p>
          <a:p>
            <a:pPr eaLnBrk="1" hangingPunct="1"/>
            <a:r>
              <a:rPr lang="en-US" altLang="en-US" sz="1400" dirty="0"/>
              <a:t>4. The proximity of the object to drugs.</a:t>
            </a:r>
          </a:p>
          <a:p>
            <a:pPr eaLnBrk="1" hangingPunct="1"/>
            <a:r>
              <a:rPr lang="en-US" altLang="en-US" sz="1400" dirty="0"/>
              <a:t>5. The existence of any residue of drugs on the object.</a:t>
            </a:r>
          </a:p>
          <a:p>
            <a:pPr eaLnBrk="1" hangingPunct="1"/>
            <a:r>
              <a:rPr lang="en-US" altLang="en-US" sz="1400" dirty="0"/>
              <a:t>6. Direct or circumstantial evidence of the intent of an owner, or of anyone in control of the object, to deliver it to persons whom he knows, or should reasonably know, intend to use the object to facilitate a violation of this chapter.</a:t>
            </a:r>
          </a:p>
          <a:p>
            <a:pPr eaLnBrk="1" hangingPunct="1"/>
            <a:r>
              <a:rPr lang="en-US" altLang="en-US" sz="1400" dirty="0"/>
              <a:t>7. Instructions, oral or written, provided with the object concerning its use.</a:t>
            </a:r>
          </a:p>
          <a:p>
            <a:pPr eaLnBrk="1" hangingPunct="1"/>
            <a:r>
              <a:rPr lang="en-US" altLang="en-US" sz="1400" dirty="0"/>
              <a:t>8. Descriptive materials accompanying the object which explain or depict its use.</a:t>
            </a:r>
          </a:p>
          <a:p>
            <a:pPr eaLnBrk="1" hangingPunct="1"/>
            <a:r>
              <a:rPr lang="en-US" altLang="en-US" sz="1400" dirty="0"/>
              <a:t>9. National and local advertising concerning its use.</a:t>
            </a:r>
          </a:p>
          <a:p>
            <a:pPr eaLnBrk="1" hangingPunct="1"/>
            <a:r>
              <a:rPr lang="en-US" altLang="en-US" sz="1400" dirty="0"/>
              <a:t>10. The manner in which the object is displayed for sale.</a:t>
            </a:r>
          </a:p>
          <a:p>
            <a:pPr eaLnBrk="1" hangingPunct="1"/>
            <a:r>
              <a:rPr lang="en-US" altLang="en-US" sz="1400" dirty="0"/>
              <a:t>11. Whether the owner, or anyone in control of the object, is a legitimate supplier of like or related items to the community, such as a licensed distributor or dealer of tobacco products.</a:t>
            </a:r>
          </a:p>
          <a:p>
            <a:pPr eaLnBrk="1" hangingPunct="1"/>
            <a:r>
              <a:rPr lang="en-US" altLang="en-US" sz="1400" dirty="0"/>
              <a:t>12. Direct or circumstantial evidence of the ratio of sales of the object to the total sales of the business enterprise.</a:t>
            </a:r>
          </a:p>
          <a:p>
            <a:pPr eaLnBrk="1" hangingPunct="1"/>
            <a:r>
              <a:rPr lang="en-US" altLang="en-US" sz="1400" dirty="0"/>
              <a:t>13. The existence and scope of legitimate uses for the object in the community.</a:t>
            </a:r>
          </a:p>
          <a:p>
            <a:pPr eaLnBrk="1" hangingPunct="1"/>
            <a:r>
              <a:rPr lang="en-US" altLang="en-US" sz="1400" dirty="0"/>
              <a:t>14. Expert testimony concerning its 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FC03467-DCB0-4BC0-9F2F-BAFD7F0C31C4}"/>
              </a:ext>
            </a:extLst>
          </p:cNvPr>
          <p:cNvSpPr>
            <a:spLocks noGrp="1"/>
          </p:cNvSpPr>
          <p:nvPr>
            <p:ph type="title"/>
          </p:nvPr>
        </p:nvSpPr>
        <p:spPr>
          <a:xfrm>
            <a:off x="448056" y="152400"/>
            <a:ext cx="7924800" cy="1325562"/>
          </a:xfrm>
        </p:spPr>
        <p:txBody>
          <a:bodyPr>
            <a:normAutofit/>
          </a:bodyPr>
          <a:lstStyle/>
          <a:p>
            <a:pPr algn="ctr" eaLnBrk="1" fontAlgn="auto" hangingPunct="1">
              <a:spcAft>
                <a:spcPts val="0"/>
              </a:spcAft>
              <a:defRPr/>
            </a:pPr>
            <a:r>
              <a:rPr lang="en-US" sz="2800" dirty="0"/>
              <a:t>ARS 4-244 Unlawful acts</a:t>
            </a:r>
          </a:p>
        </p:txBody>
      </p:sp>
      <p:sp>
        <p:nvSpPr>
          <p:cNvPr id="18435" name="Content Placeholder 4">
            <a:extLst>
              <a:ext uri="{FF2B5EF4-FFF2-40B4-BE49-F238E27FC236}">
                <a16:creationId xmlns:a16="http://schemas.microsoft.com/office/drawing/2014/main" id="{2342AEBA-5CFA-4495-B6EA-FF9B65C723D8}"/>
              </a:ext>
            </a:extLst>
          </p:cNvPr>
          <p:cNvSpPr>
            <a:spLocks noGrp="1"/>
          </p:cNvSpPr>
          <p:nvPr>
            <p:ph idx="1"/>
          </p:nvPr>
        </p:nvSpPr>
        <p:spPr>
          <a:xfrm>
            <a:off x="568706" y="1477962"/>
            <a:ext cx="7683500" cy="4724400"/>
          </a:xfrm>
        </p:spPr>
        <p:txBody>
          <a:bodyPr>
            <a:normAutofit/>
          </a:bodyPr>
          <a:lstStyle/>
          <a:p>
            <a:pPr eaLnBrk="1" hangingPunct="1"/>
            <a:r>
              <a:rPr lang="en-US" altLang="en-US" sz="1400" dirty="0"/>
              <a:t>41. For a person under twenty-one years of age to have in the person's body any spirituous liquor. In a prosecution for a violation of this paragraph:</a:t>
            </a:r>
          </a:p>
          <a:p>
            <a:pPr eaLnBrk="1" hangingPunct="1"/>
            <a:r>
              <a:rPr lang="en-US" altLang="en-US" sz="1400" dirty="0"/>
              <a:t>(a) Pursuant to section 4-249, it is a defense that the spirituous liquor was consumed in connection with the bona fide practice of a religious belief or as an integral part of a religious exercise and in a manner not dangerous to public health or safety.</a:t>
            </a:r>
          </a:p>
          <a:p>
            <a:pPr eaLnBrk="1" hangingPunct="1"/>
            <a:r>
              <a:rPr lang="en-US" altLang="en-US" sz="1400" dirty="0"/>
              <a:t>(b) Pursuant to section 4-226, it is a defense that the spirituous liquor was consumed for a bona fide medicinal purpose and in a manner not dangerous to public health or safety.</a:t>
            </a:r>
          </a:p>
          <a:p>
            <a:pPr eaLnBrk="1" hangingPunct="1"/>
            <a:r>
              <a:rPr lang="en-US" altLang="en-US" sz="1400" dirty="0"/>
              <a:t>42. For an employee of a licensee to accept any gratuity, compensation, remuneration or consideration of any kind to either:</a:t>
            </a:r>
          </a:p>
          <a:p>
            <a:pPr eaLnBrk="1" hangingPunct="1"/>
            <a:r>
              <a:rPr lang="en-US" altLang="en-US" sz="1400" dirty="0"/>
              <a:t>(a) Permit a person who is under twenty-one years of age to enter any portion of the premises where that person is prohibited from entering pursuant to paragraph 22 of this section.</a:t>
            </a:r>
          </a:p>
          <a:p>
            <a:pPr eaLnBrk="1" hangingPunct="1"/>
            <a:r>
              <a:rPr lang="en-US" altLang="en-US" sz="1400" dirty="0"/>
              <a:t>(b) Sell, furnish, dispose of or give spirituous liquor to a person who is under twenty-one years of age.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FC03467-DCB0-4BC0-9F2F-BAFD7F0C31C4}"/>
              </a:ext>
            </a:extLst>
          </p:cNvPr>
          <p:cNvSpPr>
            <a:spLocks noGrp="1"/>
          </p:cNvSpPr>
          <p:nvPr>
            <p:ph type="title"/>
          </p:nvPr>
        </p:nvSpPr>
        <p:spPr>
          <a:xfrm>
            <a:off x="609600" y="362712"/>
            <a:ext cx="7924800" cy="1325563"/>
          </a:xfrm>
        </p:spPr>
        <p:txBody>
          <a:bodyPr>
            <a:normAutofit/>
          </a:bodyPr>
          <a:lstStyle/>
          <a:p>
            <a:pPr algn="ctr" eaLnBrk="1" fontAlgn="auto" hangingPunct="1">
              <a:spcAft>
                <a:spcPts val="0"/>
              </a:spcAft>
              <a:defRPr/>
            </a:pPr>
            <a:r>
              <a:rPr lang="en-US" sz="2800" dirty="0"/>
              <a:t>ARS </a:t>
            </a:r>
            <a:r>
              <a:rPr lang="en-US" sz="2800" dirty="0">
                <a:effectLst/>
              </a:rPr>
              <a:t>13-2911 Interference with or disruption of an educational institution</a:t>
            </a:r>
            <a:endParaRPr lang="en-US" sz="2800" dirty="0"/>
          </a:p>
        </p:txBody>
      </p:sp>
      <p:sp>
        <p:nvSpPr>
          <p:cNvPr id="19459" name="Content Placeholder 4">
            <a:extLst>
              <a:ext uri="{FF2B5EF4-FFF2-40B4-BE49-F238E27FC236}">
                <a16:creationId xmlns:a16="http://schemas.microsoft.com/office/drawing/2014/main" id="{00B68AE2-DC21-45B2-B8AD-1DC3AF6E93DC}"/>
              </a:ext>
            </a:extLst>
          </p:cNvPr>
          <p:cNvSpPr>
            <a:spLocks noGrp="1"/>
          </p:cNvSpPr>
          <p:nvPr>
            <p:ph idx="1"/>
          </p:nvPr>
        </p:nvSpPr>
        <p:spPr>
          <a:xfrm>
            <a:off x="730250" y="1770888"/>
            <a:ext cx="7683500" cy="4724400"/>
          </a:xfrm>
        </p:spPr>
        <p:txBody>
          <a:bodyPr>
            <a:normAutofit/>
          </a:bodyPr>
          <a:lstStyle/>
          <a:p>
            <a:pPr eaLnBrk="1" hangingPunct="1"/>
            <a:r>
              <a:rPr lang="en-US" altLang="en-US" sz="1400" dirty="0"/>
              <a:t>A. A person commits interference with or disruption of an educational institution by doing any of the following:</a:t>
            </a:r>
          </a:p>
          <a:p>
            <a:pPr eaLnBrk="1" hangingPunct="1"/>
            <a:r>
              <a:rPr lang="en-US" altLang="en-US" sz="1400" dirty="0"/>
              <a:t>1. Intentionally, knowingly or recklessly interfering with or disrupting the normal operations of an educational institution by either:</a:t>
            </a:r>
          </a:p>
          <a:p>
            <a:pPr eaLnBrk="1" hangingPunct="1"/>
            <a:r>
              <a:rPr lang="en-US" altLang="en-US" sz="1400" dirty="0"/>
              <a:t>(a) Threatening to cause physical injury to any employee or student of an educational institution or any person on the property of an educational institution.</a:t>
            </a:r>
          </a:p>
          <a:p>
            <a:pPr eaLnBrk="1" hangingPunct="1"/>
            <a:r>
              <a:rPr lang="en-US" altLang="en-US" sz="1400" dirty="0"/>
              <a:t>(b) Threatening to cause damage to any educational institution, the property of any educational institution or the property of any employee or student of an educational institution.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6C70133-39E1-4C95-80D1-A97ED3F0D48F}"/>
              </a:ext>
            </a:extLst>
          </p:cNvPr>
          <p:cNvSpPr/>
          <p:nvPr/>
        </p:nvSpPr>
        <p:spPr>
          <a:xfrm>
            <a:off x="211138" y="95250"/>
            <a:ext cx="2819400" cy="2133600"/>
          </a:xfrm>
          <a:prstGeom prst="rect">
            <a:avLst/>
          </a:prstGeom>
          <a:ln w="76200"/>
        </p:spPr>
        <p:style>
          <a:lnRef idx="2">
            <a:schemeClr val="accent3"/>
          </a:lnRef>
          <a:fillRef idx="1">
            <a:schemeClr val="lt1"/>
          </a:fillRef>
          <a:effectRef idx="0">
            <a:schemeClr val="accent3"/>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15" name="Rectangle 14">
            <a:extLst>
              <a:ext uri="{FF2B5EF4-FFF2-40B4-BE49-F238E27FC236}">
                <a16:creationId xmlns:a16="http://schemas.microsoft.com/office/drawing/2014/main" id="{636CAC2F-22DE-4BE2-82A8-CED9F6A04117}"/>
              </a:ext>
            </a:extLst>
          </p:cNvPr>
          <p:cNvSpPr/>
          <p:nvPr/>
        </p:nvSpPr>
        <p:spPr>
          <a:xfrm>
            <a:off x="217488" y="2335213"/>
            <a:ext cx="2819400" cy="2133600"/>
          </a:xfrm>
          <a:prstGeom prst="rect">
            <a:avLst/>
          </a:prstGeom>
          <a:ln w="76200"/>
        </p:spPr>
        <p:style>
          <a:lnRef idx="2">
            <a:schemeClr val="accent3"/>
          </a:lnRef>
          <a:fillRef idx="1">
            <a:schemeClr val="lt1"/>
          </a:fillRef>
          <a:effectRef idx="0">
            <a:schemeClr val="accent3"/>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16" name="Rectangle 15">
            <a:extLst>
              <a:ext uri="{FF2B5EF4-FFF2-40B4-BE49-F238E27FC236}">
                <a16:creationId xmlns:a16="http://schemas.microsoft.com/office/drawing/2014/main" id="{49E29ACB-3DBE-47B7-ACA0-8CC9D14BF168}"/>
              </a:ext>
            </a:extLst>
          </p:cNvPr>
          <p:cNvSpPr/>
          <p:nvPr/>
        </p:nvSpPr>
        <p:spPr>
          <a:xfrm>
            <a:off x="239713" y="4616450"/>
            <a:ext cx="2819400" cy="2133600"/>
          </a:xfrm>
          <a:prstGeom prst="rect">
            <a:avLst/>
          </a:prstGeom>
          <a:ln w="76200"/>
        </p:spPr>
        <p:style>
          <a:lnRef idx="2">
            <a:schemeClr val="accent3"/>
          </a:lnRef>
          <a:fillRef idx="1">
            <a:schemeClr val="lt1"/>
          </a:fillRef>
          <a:effectRef idx="0">
            <a:schemeClr val="accent3"/>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17" name="Rectangle 16">
            <a:extLst>
              <a:ext uri="{FF2B5EF4-FFF2-40B4-BE49-F238E27FC236}">
                <a16:creationId xmlns:a16="http://schemas.microsoft.com/office/drawing/2014/main" id="{7DD302AE-B661-4F01-B7CD-E55194550996}"/>
              </a:ext>
            </a:extLst>
          </p:cNvPr>
          <p:cNvSpPr/>
          <p:nvPr/>
        </p:nvSpPr>
        <p:spPr>
          <a:xfrm>
            <a:off x="3224213" y="95250"/>
            <a:ext cx="2819400" cy="2133600"/>
          </a:xfrm>
          <a:prstGeom prst="rect">
            <a:avLst/>
          </a:prstGeom>
          <a:ln w="76200"/>
        </p:spPr>
        <p:style>
          <a:lnRef idx="2">
            <a:schemeClr val="accent3"/>
          </a:lnRef>
          <a:fillRef idx="1">
            <a:schemeClr val="lt1"/>
          </a:fillRef>
          <a:effectRef idx="0">
            <a:schemeClr val="accent3"/>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18" name="Rectangle 17">
            <a:extLst>
              <a:ext uri="{FF2B5EF4-FFF2-40B4-BE49-F238E27FC236}">
                <a16:creationId xmlns:a16="http://schemas.microsoft.com/office/drawing/2014/main" id="{3755BBDE-C018-4E8B-8E98-35F0E5489A33}"/>
              </a:ext>
            </a:extLst>
          </p:cNvPr>
          <p:cNvSpPr/>
          <p:nvPr/>
        </p:nvSpPr>
        <p:spPr>
          <a:xfrm>
            <a:off x="6216650" y="106363"/>
            <a:ext cx="2819400" cy="2133600"/>
          </a:xfrm>
          <a:prstGeom prst="rect">
            <a:avLst/>
          </a:prstGeom>
          <a:ln w="76200"/>
        </p:spPr>
        <p:style>
          <a:lnRef idx="2">
            <a:schemeClr val="accent3"/>
          </a:lnRef>
          <a:fillRef idx="1">
            <a:schemeClr val="lt1"/>
          </a:fillRef>
          <a:effectRef idx="0">
            <a:schemeClr val="accent3"/>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19" name="Rectangle 18">
            <a:extLst>
              <a:ext uri="{FF2B5EF4-FFF2-40B4-BE49-F238E27FC236}">
                <a16:creationId xmlns:a16="http://schemas.microsoft.com/office/drawing/2014/main" id="{85559244-66D0-406A-A254-248132717607}"/>
              </a:ext>
            </a:extLst>
          </p:cNvPr>
          <p:cNvSpPr/>
          <p:nvPr/>
        </p:nvSpPr>
        <p:spPr>
          <a:xfrm>
            <a:off x="3219450" y="2378075"/>
            <a:ext cx="2819400" cy="2133600"/>
          </a:xfrm>
          <a:prstGeom prst="rect">
            <a:avLst/>
          </a:prstGeom>
          <a:ln w="76200"/>
        </p:spPr>
        <p:style>
          <a:lnRef idx="2">
            <a:schemeClr val="accent3"/>
          </a:lnRef>
          <a:fillRef idx="1">
            <a:schemeClr val="lt1"/>
          </a:fillRef>
          <a:effectRef idx="0">
            <a:schemeClr val="accent3"/>
          </a:effectRef>
          <a:fontRef idx="minor">
            <a:schemeClr val="dk1"/>
          </a:fontRef>
        </p:style>
        <p:txBody>
          <a:bodyPr anchor="ctr"/>
          <a:lstStyle/>
          <a:p>
            <a:pPr algn="ctr" eaLnBrk="1" fontAlgn="auto" hangingPunct="1">
              <a:spcBef>
                <a:spcPts val="0"/>
              </a:spcBef>
              <a:spcAft>
                <a:spcPts val="0"/>
              </a:spcAft>
              <a:defRPr/>
            </a:pPr>
            <a:endParaRPr lang="en-US" dirty="0"/>
          </a:p>
        </p:txBody>
      </p:sp>
      <p:sp>
        <p:nvSpPr>
          <p:cNvPr id="20" name="Rectangle 19">
            <a:extLst>
              <a:ext uri="{FF2B5EF4-FFF2-40B4-BE49-F238E27FC236}">
                <a16:creationId xmlns:a16="http://schemas.microsoft.com/office/drawing/2014/main" id="{FBDFC578-281E-414A-921A-9ED56125D32C}"/>
              </a:ext>
            </a:extLst>
          </p:cNvPr>
          <p:cNvSpPr/>
          <p:nvPr/>
        </p:nvSpPr>
        <p:spPr>
          <a:xfrm>
            <a:off x="6216650" y="2335213"/>
            <a:ext cx="2819400" cy="2133600"/>
          </a:xfrm>
          <a:prstGeom prst="rect">
            <a:avLst/>
          </a:prstGeom>
          <a:ln w="76200"/>
        </p:spPr>
        <p:style>
          <a:lnRef idx="2">
            <a:schemeClr val="accent3"/>
          </a:lnRef>
          <a:fillRef idx="1">
            <a:schemeClr val="lt1"/>
          </a:fillRef>
          <a:effectRef idx="0">
            <a:schemeClr val="accent3"/>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21" name="Rectangle 20">
            <a:extLst>
              <a:ext uri="{FF2B5EF4-FFF2-40B4-BE49-F238E27FC236}">
                <a16:creationId xmlns:a16="http://schemas.microsoft.com/office/drawing/2014/main" id="{F74A5FF8-0514-4631-BD35-41EC0ED5652F}"/>
              </a:ext>
            </a:extLst>
          </p:cNvPr>
          <p:cNvSpPr/>
          <p:nvPr/>
        </p:nvSpPr>
        <p:spPr>
          <a:xfrm>
            <a:off x="3186113" y="4616450"/>
            <a:ext cx="2819400" cy="2133600"/>
          </a:xfrm>
          <a:prstGeom prst="rect">
            <a:avLst/>
          </a:prstGeom>
          <a:ln w="76200"/>
        </p:spPr>
        <p:style>
          <a:lnRef idx="2">
            <a:schemeClr val="accent3"/>
          </a:lnRef>
          <a:fillRef idx="1">
            <a:schemeClr val="lt1"/>
          </a:fillRef>
          <a:effectRef idx="0">
            <a:schemeClr val="accent3"/>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22" name="Rectangle 21">
            <a:extLst>
              <a:ext uri="{FF2B5EF4-FFF2-40B4-BE49-F238E27FC236}">
                <a16:creationId xmlns:a16="http://schemas.microsoft.com/office/drawing/2014/main" id="{294F39A1-82A0-4EF6-A6B0-D68F11F4A6AC}"/>
              </a:ext>
            </a:extLst>
          </p:cNvPr>
          <p:cNvSpPr/>
          <p:nvPr/>
        </p:nvSpPr>
        <p:spPr>
          <a:xfrm>
            <a:off x="6216650" y="4589463"/>
            <a:ext cx="2819400" cy="2133600"/>
          </a:xfrm>
          <a:prstGeom prst="rect">
            <a:avLst/>
          </a:prstGeom>
          <a:ln w="76200"/>
        </p:spPr>
        <p:style>
          <a:lnRef idx="2">
            <a:schemeClr val="accent3"/>
          </a:lnRef>
          <a:fillRef idx="1">
            <a:schemeClr val="lt1"/>
          </a:fillRef>
          <a:effectRef idx="0">
            <a:schemeClr val="accent3"/>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3083" name="TextBox 6">
            <a:extLst>
              <a:ext uri="{FF2B5EF4-FFF2-40B4-BE49-F238E27FC236}">
                <a16:creationId xmlns:a16="http://schemas.microsoft.com/office/drawing/2014/main" id="{B2DC94E0-DE7B-4F44-B74F-CC05C6B614F6}"/>
              </a:ext>
            </a:extLst>
          </p:cNvPr>
          <p:cNvSpPr txBox="1">
            <a:spLocks noChangeArrowheads="1"/>
          </p:cNvSpPr>
          <p:nvPr/>
        </p:nvSpPr>
        <p:spPr bwMode="auto">
          <a:xfrm>
            <a:off x="228600" y="838200"/>
            <a:ext cx="28305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3600" b="1"/>
              <a:t>Guns</a:t>
            </a:r>
          </a:p>
        </p:txBody>
      </p:sp>
      <p:sp>
        <p:nvSpPr>
          <p:cNvPr id="3084" name="TextBox 23">
            <a:extLst>
              <a:ext uri="{FF2B5EF4-FFF2-40B4-BE49-F238E27FC236}">
                <a16:creationId xmlns:a16="http://schemas.microsoft.com/office/drawing/2014/main" id="{3B7BD3A6-16A0-463F-970D-2B7BA53C5EF9}"/>
              </a:ext>
            </a:extLst>
          </p:cNvPr>
          <p:cNvSpPr txBox="1">
            <a:spLocks noChangeArrowheads="1"/>
          </p:cNvSpPr>
          <p:nvPr/>
        </p:nvSpPr>
        <p:spPr bwMode="auto">
          <a:xfrm>
            <a:off x="3217863" y="838200"/>
            <a:ext cx="27876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4000" b="1"/>
              <a:t>Knives</a:t>
            </a:r>
          </a:p>
        </p:txBody>
      </p:sp>
      <p:sp>
        <p:nvSpPr>
          <p:cNvPr id="3085" name="TextBox 24">
            <a:extLst>
              <a:ext uri="{FF2B5EF4-FFF2-40B4-BE49-F238E27FC236}">
                <a16:creationId xmlns:a16="http://schemas.microsoft.com/office/drawing/2014/main" id="{18AF0364-72FC-421B-BD91-6CF89A8D037A}"/>
              </a:ext>
            </a:extLst>
          </p:cNvPr>
          <p:cNvSpPr txBox="1">
            <a:spLocks noChangeArrowheads="1"/>
          </p:cNvSpPr>
          <p:nvPr/>
        </p:nvSpPr>
        <p:spPr bwMode="auto">
          <a:xfrm>
            <a:off x="6229350" y="838200"/>
            <a:ext cx="27146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3600" b="1"/>
              <a:t>Pepper spray</a:t>
            </a:r>
          </a:p>
        </p:txBody>
      </p:sp>
      <p:sp>
        <p:nvSpPr>
          <p:cNvPr id="3086" name="TextBox 25">
            <a:extLst>
              <a:ext uri="{FF2B5EF4-FFF2-40B4-BE49-F238E27FC236}">
                <a16:creationId xmlns:a16="http://schemas.microsoft.com/office/drawing/2014/main" id="{A8123350-7EC7-4474-AC7E-64DC68A81737}"/>
              </a:ext>
            </a:extLst>
          </p:cNvPr>
          <p:cNvSpPr txBox="1">
            <a:spLocks noChangeArrowheads="1"/>
          </p:cNvSpPr>
          <p:nvPr/>
        </p:nvSpPr>
        <p:spPr bwMode="auto">
          <a:xfrm>
            <a:off x="280988" y="3149600"/>
            <a:ext cx="28098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4000" b="1"/>
              <a:t>Fireworks</a:t>
            </a:r>
          </a:p>
        </p:txBody>
      </p:sp>
      <p:sp>
        <p:nvSpPr>
          <p:cNvPr id="3087" name="TextBox 26">
            <a:extLst>
              <a:ext uri="{FF2B5EF4-FFF2-40B4-BE49-F238E27FC236}">
                <a16:creationId xmlns:a16="http://schemas.microsoft.com/office/drawing/2014/main" id="{3D049DEF-0235-4070-9384-12954B202B79}"/>
              </a:ext>
            </a:extLst>
          </p:cNvPr>
          <p:cNvSpPr txBox="1">
            <a:spLocks noChangeArrowheads="1"/>
          </p:cNvSpPr>
          <p:nvPr/>
        </p:nvSpPr>
        <p:spPr bwMode="auto">
          <a:xfrm>
            <a:off x="3217863" y="3048000"/>
            <a:ext cx="27876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4000" b="1"/>
              <a:t>Taser</a:t>
            </a:r>
          </a:p>
        </p:txBody>
      </p:sp>
      <p:sp>
        <p:nvSpPr>
          <p:cNvPr id="3088" name="TextBox 27">
            <a:extLst>
              <a:ext uri="{FF2B5EF4-FFF2-40B4-BE49-F238E27FC236}">
                <a16:creationId xmlns:a16="http://schemas.microsoft.com/office/drawing/2014/main" id="{F1A82002-F12D-4BE4-8DD5-648CD10B2E0A}"/>
              </a:ext>
            </a:extLst>
          </p:cNvPr>
          <p:cNvSpPr txBox="1">
            <a:spLocks noChangeArrowheads="1"/>
          </p:cNvSpPr>
          <p:nvPr/>
        </p:nvSpPr>
        <p:spPr bwMode="auto">
          <a:xfrm>
            <a:off x="6162675" y="2971800"/>
            <a:ext cx="26860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3600" b="1"/>
              <a:t>Prescription pills</a:t>
            </a:r>
          </a:p>
        </p:txBody>
      </p:sp>
      <p:sp>
        <p:nvSpPr>
          <p:cNvPr id="3089" name="TextBox 28">
            <a:extLst>
              <a:ext uri="{FF2B5EF4-FFF2-40B4-BE49-F238E27FC236}">
                <a16:creationId xmlns:a16="http://schemas.microsoft.com/office/drawing/2014/main" id="{342CA106-983F-4057-87D2-9FAF61F63C77}"/>
              </a:ext>
            </a:extLst>
          </p:cNvPr>
          <p:cNvSpPr txBox="1">
            <a:spLocks noChangeArrowheads="1"/>
          </p:cNvSpPr>
          <p:nvPr/>
        </p:nvSpPr>
        <p:spPr bwMode="auto">
          <a:xfrm>
            <a:off x="280988" y="5257800"/>
            <a:ext cx="27670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4000" b="1"/>
              <a:t>Drugs</a:t>
            </a:r>
          </a:p>
        </p:txBody>
      </p:sp>
      <p:sp>
        <p:nvSpPr>
          <p:cNvPr id="3090" name="TextBox 29">
            <a:extLst>
              <a:ext uri="{FF2B5EF4-FFF2-40B4-BE49-F238E27FC236}">
                <a16:creationId xmlns:a16="http://schemas.microsoft.com/office/drawing/2014/main" id="{2DCAAD9C-D221-4410-B195-2A8BCE3BA5C5}"/>
              </a:ext>
            </a:extLst>
          </p:cNvPr>
          <p:cNvSpPr txBox="1">
            <a:spLocks noChangeArrowheads="1"/>
          </p:cNvSpPr>
          <p:nvPr/>
        </p:nvSpPr>
        <p:spPr bwMode="auto">
          <a:xfrm>
            <a:off x="3186113" y="5302250"/>
            <a:ext cx="27257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4000" b="1"/>
              <a:t>Vape</a:t>
            </a:r>
          </a:p>
        </p:txBody>
      </p:sp>
      <p:sp>
        <p:nvSpPr>
          <p:cNvPr id="3091" name="TextBox 30">
            <a:extLst>
              <a:ext uri="{FF2B5EF4-FFF2-40B4-BE49-F238E27FC236}">
                <a16:creationId xmlns:a16="http://schemas.microsoft.com/office/drawing/2014/main" id="{38EBF8CC-148F-47BF-99DB-610F19E4F213}"/>
              </a:ext>
            </a:extLst>
          </p:cNvPr>
          <p:cNvSpPr txBox="1">
            <a:spLocks noChangeArrowheads="1"/>
          </p:cNvSpPr>
          <p:nvPr/>
        </p:nvSpPr>
        <p:spPr bwMode="auto">
          <a:xfrm>
            <a:off x="6226175" y="5327650"/>
            <a:ext cx="27527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4000" b="1"/>
              <a:t>Bombs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a:extLst>
              <a:ext uri="{FF2B5EF4-FFF2-40B4-BE49-F238E27FC236}">
                <a16:creationId xmlns:a16="http://schemas.microsoft.com/office/drawing/2014/main" id="{A7C02555-0993-41A1-AA96-DF3DCA75BD0A}"/>
              </a:ext>
            </a:extLst>
          </p:cNvPr>
          <p:cNvSpPr>
            <a:spLocks noGrp="1"/>
          </p:cNvSpPr>
          <p:nvPr>
            <p:ph type="title"/>
          </p:nvPr>
        </p:nvSpPr>
        <p:spPr>
          <a:xfrm>
            <a:off x="457200" y="76200"/>
            <a:ext cx="7886700" cy="1325563"/>
          </a:xfrm>
        </p:spPr>
        <p:txBody>
          <a:bodyPr/>
          <a:lstStyle/>
          <a:p>
            <a:pPr eaLnBrk="1" hangingPunct="1"/>
            <a:r>
              <a:rPr lang="en-US" altLang="en-US" dirty="0"/>
              <a:t>Laws</a:t>
            </a:r>
          </a:p>
        </p:txBody>
      </p:sp>
      <p:sp>
        <p:nvSpPr>
          <p:cNvPr id="2" name="Content Placeholder 1">
            <a:extLst>
              <a:ext uri="{FF2B5EF4-FFF2-40B4-BE49-F238E27FC236}">
                <a16:creationId xmlns:a16="http://schemas.microsoft.com/office/drawing/2014/main" id="{841915E8-3B39-46D2-B2BD-091F07BC60C5}"/>
              </a:ext>
            </a:extLst>
          </p:cNvPr>
          <p:cNvSpPr>
            <a:spLocks noGrp="1"/>
          </p:cNvSpPr>
          <p:nvPr>
            <p:ph sz="half" idx="4294967295"/>
          </p:nvPr>
        </p:nvSpPr>
        <p:spPr>
          <a:xfrm>
            <a:off x="438912" y="1255776"/>
            <a:ext cx="8686800" cy="5105400"/>
          </a:xfrm>
        </p:spPr>
        <p:txBody>
          <a:bodyPr>
            <a:normAutofit lnSpcReduction="10000"/>
          </a:bodyPr>
          <a:lstStyle/>
          <a:p>
            <a:pPr marL="0" indent="0" eaLnBrk="1" hangingPunct="1">
              <a:buFont typeface="Arial" panose="020B0604020202020204" pitchFamily="34" charset="0"/>
              <a:buNone/>
              <a:defRPr/>
            </a:pPr>
            <a:r>
              <a:rPr lang="en-US" sz="2000" b="1" dirty="0"/>
              <a:t>Weapons: </a:t>
            </a:r>
          </a:p>
          <a:p>
            <a:pPr eaLnBrk="1" hangingPunct="1">
              <a:defRPr/>
            </a:pPr>
            <a:r>
              <a:rPr lang="en-US" sz="1600" dirty="0"/>
              <a:t>ARS 13-3102 Misconduct involving weapons </a:t>
            </a:r>
          </a:p>
          <a:p>
            <a:pPr eaLnBrk="1" hangingPunct="1">
              <a:defRPr/>
            </a:pPr>
            <a:r>
              <a:rPr lang="en-US" sz="1600" dirty="0"/>
              <a:t>ARS 13-3111 Minors prohibited from carrying or possessing firearms  </a:t>
            </a:r>
          </a:p>
          <a:p>
            <a:pPr marL="0" indent="0" eaLnBrk="1" hangingPunct="1">
              <a:buFont typeface="Arial" panose="020B0604020202020204" pitchFamily="34" charset="0"/>
              <a:buNone/>
              <a:defRPr/>
            </a:pPr>
            <a:r>
              <a:rPr lang="en-US" sz="2000" b="1" dirty="0"/>
              <a:t>Explosives:</a:t>
            </a:r>
          </a:p>
          <a:p>
            <a:pPr eaLnBrk="1" hangingPunct="1">
              <a:defRPr/>
            </a:pPr>
            <a:r>
              <a:rPr lang="en-US" sz="1600" dirty="0"/>
              <a:t>ARS 13-3110 Misconduct involving simulated explosive devices</a:t>
            </a:r>
          </a:p>
          <a:p>
            <a:pPr marL="0" indent="0" eaLnBrk="1" hangingPunct="1">
              <a:buFont typeface="Arial" panose="020B0604020202020204" pitchFamily="34" charset="0"/>
              <a:buNone/>
              <a:defRPr/>
            </a:pPr>
            <a:r>
              <a:rPr lang="en-US" sz="2000" b="1" dirty="0"/>
              <a:t>Drugs:</a:t>
            </a:r>
          </a:p>
          <a:p>
            <a:pPr eaLnBrk="1" hangingPunct="1">
              <a:defRPr/>
            </a:pPr>
            <a:r>
              <a:rPr lang="en-US" sz="1600" dirty="0"/>
              <a:t>ARS 13-3405 Possession, use, production, sale or transportation of marijuana</a:t>
            </a:r>
          </a:p>
          <a:p>
            <a:pPr eaLnBrk="1" hangingPunct="1">
              <a:defRPr/>
            </a:pPr>
            <a:r>
              <a:rPr lang="en-US" sz="1600" dirty="0"/>
              <a:t>ARS 13-3406 Possession, use, administration, acquisition, sale, manufacture or transportation of prescription-only drugs</a:t>
            </a:r>
          </a:p>
          <a:p>
            <a:pPr eaLnBrk="1" hangingPunct="1">
              <a:defRPr/>
            </a:pPr>
            <a:r>
              <a:rPr lang="en-US" sz="1600" dirty="0"/>
              <a:t>ARS 13-3407 Possession, use, administration, acquisition, sale, manufacture or transportation of dangerous drugs</a:t>
            </a:r>
          </a:p>
          <a:p>
            <a:pPr eaLnBrk="1" hangingPunct="1">
              <a:defRPr/>
            </a:pPr>
            <a:r>
              <a:rPr lang="en-US" sz="1600" dirty="0"/>
              <a:t>ARS 13-3408 Possession, use, administration, acquisition, sale, manufacture or transportation of narcotic drugs</a:t>
            </a:r>
          </a:p>
          <a:p>
            <a:pPr eaLnBrk="1" hangingPunct="1">
              <a:defRPr/>
            </a:pPr>
            <a:r>
              <a:rPr lang="en-US" sz="1600" dirty="0"/>
              <a:t>ARS 13-3415 Possession, manufacture, delivery and advertisement of drug paraphernalia</a:t>
            </a:r>
          </a:p>
          <a:p>
            <a:pPr eaLnBrk="1" hangingPunct="1">
              <a:defRPr/>
            </a:pPr>
            <a:r>
              <a:rPr lang="en-US" sz="1600" dirty="0"/>
              <a:t>ARS 4-244 Unlawful acts</a:t>
            </a:r>
          </a:p>
          <a:p>
            <a:pPr eaLnBrk="1" hangingPunct="1">
              <a:defRPr/>
            </a:pPr>
            <a:r>
              <a:rPr lang="en-US" sz="1600" dirty="0"/>
              <a:t>ARS 13-2911 Interference with or disruption of an educational institution</a:t>
            </a:r>
          </a:p>
          <a:p>
            <a:pPr eaLnBrk="1" hangingPunct="1">
              <a:defRPr/>
            </a:pPr>
            <a:endParaRPr lang="en-US" sz="1600" dirty="0"/>
          </a:p>
          <a:p>
            <a:pPr eaLnBrk="1" hangingPunct="1">
              <a:defRPr/>
            </a:pPr>
            <a:endParaRPr lang="en-US"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E98AAE4-C064-4458-AAEE-B970D624D778}"/>
              </a:ext>
            </a:extLst>
          </p:cNvPr>
          <p:cNvSpPr>
            <a:spLocks noGrp="1"/>
          </p:cNvSpPr>
          <p:nvPr>
            <p:ph type="title"/>
          </p:nvPr>
        </p:nvSpPr>
        <p:spPr>
          <a:xfrm>
            <a:off x="628650" y="173102"/>
            <a:ext cx="7886700" cy="732154"/>
          </a:xfrm>
        </p:spPr>
        <p:txBody>
          <a:bodyPr>
            <a:normAutofit/>
          </a:bodyPr>
          <a:lstStyle/>
          <a:p>
            <a:pPr algn="ctr" eaLnBrk="1" fontAlgn="auto" hangingPunct="1">
              <a:spcAft>
                <a:spcPts val="0"/>
              </a:spcAft>
              <a:defRPr/>
            </a:pPr>
            <a:r>
              <a:rPr lang="en-US" sz="2800" dirty="0"/>
              <a:t>ARS 13-3102 Misconduct involving weapons</a:t>
            </a:r>
          </a:p>
        </p:txBody>
      </p:sp>
      <p:sp>
        <p:nvSpPr>
          <p:cNvPr id="5" name="Content Placeholder 4">
            <a:extLst>
              <a:ext uri="{FF2B5EF4-FFF2-40B4-BE49-F238E27FC236}">
                <a16:creationId xmlns:a16="http://schemas.microsoft.com/office/drawing/2014/main" id="{C5AEA442-3A77-4081-A5E9-782D1E61C2AA}"/>
              </a:ext>
            </a:extLst>
          </p:cNvPr>
          <p:cNvSpPr>
            <a:spLocks noGrp="1"/>
          </p:cNvSpPr>
          <p:nvPr>
            <p:ph idx="1"/>
          </p:nvPr>
        </p:nvSpPr>
        <p:spPr>
          <a:xfrm>
            <a:off x="560070" y="1219200"/>
            <a:ext cx="7943850" cy="4419600"/>
          </a:xfrm>
        </p:spPr>
        <p:txBody>
          <a:bodyPr>
            <a:normAutofit fontScale="40000" lnSpcReduction="20000"/>
          </a:bodyPr>
          <a:lstStyle/>
          <a:p>
            <a:pPr marL="365760" indent="-283464" eaLnBrk="1" fontAlgn="auto" hangingPunct="1">
              <a:spcAft>
                <a:spcPts val="0"/>
              </a:spcAft>
              <a:buFont typeface="Wingdings 2"/>
              <a:buChar char=""/>
              <a:defRPr/>
            </a:pPr>
            <a:r>
              <a:rPr lang="en-US" sz="3600" dirty="0"/>
              <a:t>A. A person commits misconduct involving weapons by knowingly:</a:t>
            </a:r>
          </a:p>
          <a:p>
            <a:pPr marL="365760" indent="-283464" eaLnBrk="1" fontAlgn="auto" hangingPunct="1">
              <a:spcAft>
                <a:spcPts val="0"/>
              </a:spcAft>
              <a:buFont typeface="Wingdings 2"/>
              <a:buChar char=""/>
              <a:defRPr/>
            </a:pPr>
            <a:r>
              <a:rPr lang="en-US" sz="3600" dirty="0"/>
              <a:t>1. Carrying a deadly weapon except a pocket knife concealed on his person or within his immediate control in or on a means of transportation:</a:t>
            </a:r>
          </a:p>
          <a:p>
            <a:pPr marL="365760" indent="-283464" eaLnBrk="1" fontAlgn="auto" hangingPunct="1">
              <a:spcAft>
                <a:spcPts val="0"/>
              </a:spcAft>
              <a:buFont typeface="Wingdings 2"/>
              <a:buChar char=""/>
              <a:defRPr/>
            </a:pPr>
            <a:r>
              <a:rPr lang="en-US" sz="3600" dirty="0"/>
              <a:t>(a) In the furtherance of a serious offense as defined in section 13-706, a violent crime as defined in section 13-901.03 or any other felony offense; or</a:t>
            </a:r>
          </a:p>
          <a:p>
            <a:pPr marL="365760" indent="-283464" eaLnBrk="1" fontAlgn="auto" hangingPunct="1">
              <a:spcAft>
                <a:spcPts val="0"/>
              </a:spcAft>
              <a:buFont typeface="Wingdings 2"/>
              <a:buChar char=""/>
              <a:defRPr/>
            </a:pPr>
            <a:r>
              <a:rPr lang="en-US" sz="3600" dirty="0"/>
              <a:t>(b) When contacted by a law enforcement officer and failing to accurately answer the officer if the officer asks whether the person is carrying a concealed deadly weapon; or </a:t>
            </a:r>
          </a:p>
          <a:p>
            <a:pPr marL="365760" indent="-283464" eaLnBrk="1" fontAlgn="auto" hangingPunct="1">
              <a:spcAft>
                <a:spcPts val="0"/>
              </a:spcAft>
              <a:buFont typeface="Wingdings 2"/>
              <a:buChar char=""/>
              <a:defRPr/>
            </a:pPr>
            <a:r>
              <a:rPr lang="en-US" sz="3600" dirty="0"/>
              <a:t>2. Carrying a deadly weapon except a pocket knife concealed on his person or concealed within his immediate control in or on a means of transportation if the person is under twenty-one years of age; or</a:t>
            </a:r>
          </a:p>
          <a:p>
            <a:pPr marL="365760" indent="-283464" eaLnBrk="1" fontAlgn="auto" hangingPunct="1">
              <a:spcAft>
                <a:spcPts val="0"/>
              </a:spcAft>
              <a:buFont typeface="Wingdings 2"/>
              <a:buChar char=""/>
              <a:defRPr/>
            </a:pPr>
            <a:r>
              <a:rPr lang="en-US" sz="3600" dirty="0"/>
              <a:t>3. Manufacturing, possessing, transporting, selling or transferring a prohibited weapon, except that if the violation involves dry ice, a person commits misconduct involving weapons by knowingly possessing the dry ice with the intent to cause injury to or death of another person or to cause damage to the property of another person; or</a:t>
            </a:r>
          </a:p>
          <a:p>
            <a:pPr marL="365760" indent="-283464" eaLnBrk="1" fontAlgn="auto" hangingPunct="1">
              <a:spcAft>
                <a:spcPts val="0"/>
              </a:spcAft>
              <a:buFont typeface="Wingdings 2"/>
              <a:buChar char=""/>
              <a:defRPr/>
            </a:pPr>
            <a:r>
              <a:rPr lang="en-US" sz="3600" dirty="0"/>
              <a:t>4. Possessing a deadly weapon or prohibited weapon if such person is a prohibited possessor; or</a:t>
            </a:r>
          </a:p>
          <a:p>
            <a:pPr marL="365760" indent="-283464" eaLnBrk="1" fontAlgn="auto" hangingPunct="1">
              <a:spcAft>
                <a:spcPts val="0"/>
              </a:spcAft>
              <a:buFont typeface="Wingdings 2"/>
              <a:buChar char=""/>
              <a:defRPr/>
            </a:pPr>
            <a:r>
              <a:rPr lang="en-US" sz="3600" dirty="0"/>
              <a:t>5. Selling or transferring a deadly weapon to a prohibited possessor; or</a:t>
            </a:r>
          </a:p>
          <a:p>
            <a:pPr marL="365760" indent="-283464" eaLnBrk="1" fontAlgn="auto" hangingPunct="1">
              <a:spcAft>
                <a:spcPts val="0"/>
              </a:spcAft>
              <a:buFont typeface="Wingdings 2"/>
              <a:buChar char=""/>
              <a:defRPr/>
            </a:pPr>
            <a:r>
              <a:rPr lang="en-US" sz="3600" dirty="0"/>
              <a:t>6. Defacing a deadly weapon; or</a:t>
            </a:r>
          </a:p>
          <a:p>
            <a:pPr marL="365760" indent="-283464" eaLnBrk="1" fontAlgn="auto" hangingPunct="1">
              <a:spcAft>
                <a:spcPts val="0"/>
              </a:spcAft>
              <a:buFont typeface="Wingdings 2"/>
              <a:buChar char=""/>
              <a:defRPr/>
            </a:pPr>
            <a:r>
              <a:rPr lang="en-US" sz="3600" dirty="0"/>
              <a:t>7. Possessing a defaced deadly weapon knowing the deadly weapon was defaced; or</a:t>
            </a:r>
          </a:p>
          <a:p>
            <a:pPr marL="365760" indent="-283464" eaLnBrk="1" fontAlgn="auto" hangingPunct="1">
              <a:spcAft>
                <a:spcPts val="0"/>
              </a:spcAft>
              <a:buFont typeface="Wingdings 2"/>
              <a:buChar char=""/>
              <a:defRPr/>
            </a:pPr>
            <a:r>
              <a:rPr lang="en-US" sz="3600" dirty="0"/>
              <a:t>8. Using or possessing a deadly weapon during the commission of any felony offense included in chapter 34 of this title; 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1E7459B-7037-4FBA-8901-7A324A89D605}"/>
              </a:ext>
            </a:extLst>
          </p:cNvPr>
          <p:cNvSpPr>
            <a:spLocks noGrp="1"/>
          </p:cNvSpPr>
          <p:nvPr>
            <p:ph type="title"/>
          </p:nvPr>
        </p:nvSpPr>
        <p:spPr>
          <a:xfrm>
            <a:off x="628650" y="365127"/>
            <a:ext cx="7886700" cy="713866"/>
          </a:xfrm>
        </p:spPr>
        <p:txBody>
          <a:bodyPr>
            <a:normAutofit/>
          </a:bodyPr>
          <a:lstStyle/>
          <a:p>
            <a:pPr algn="ctr" eaLnBrk="1" fontAlgn="auto" hangingPunct="1">
              <a:spcAft>
                <a:spcPts val="0"/>
              </a:spcAft>
              <a:defRPr/>
            </a:pPr>
            <a:r>
              <a:rPr lang="en-US" sz="2800" dirty="0"/>
              <a:t>ARS 13-3102 Misconduct involving weapons </a:t>
            </a:r>
            <a:r>
              <a:rPr lang="en-US" sz="2800" dirty="0" err="1"/>
              <a:t>cont</a:t>
            </a:r>
            <a:r>
              <a:rPr lang="en-US" sz="2800" dirty="0"/>
              <a:t>…</a:t>
            </a:r>
          </a:p>
        </p:txBody>
      </p:sp>
      <p:sp>
        <p:nvSpPr>
          <p:cNvPr id="5" name="Content Placeholder 4">
            <a:extLst>
              <a:ext uri="{FF2B5EF4-FFF2-40B4-BE49-F238E27FC236}">
                <a16:creationId xmlns:a16="http://schemas.microsoft.com/office/drawing/2014/main" id="{15851FAD-BF22-4832-8831-EE6B00080B5A}"/>
              </a:ext>
            </a:extLst>
          </p:cNvPr>
          <p:cNvSpPr>
            <a:spLocks noGrp="1"/>
          </p:cNvSpPr>
          <p:nvPr>
            <p:ph idx="1"/>
          </p:nvPr>
        </p:nvSpPr>
        <p:spPr>
          <a:xfrm>
            <a:off x="514350" y="1463673"/>
            <a:ext cx="7943850" cy="5029200"/>
          </a:xfrm>
        </p:spPr>
        <p:txBody>
          <a:bodyPr>
            <a:normAutofit fontScale="40000" lnSpcReduction="20000"/>
          </a:bodyPr>
          <a:lstStyle/>
          <a:p>
            <a:pPr marL="365760" indent="-283464" eaLnBrk="1" fontAlgn="auto" hangingPunct="1">
              <a:spcAft>
                <a:spcPts val="0"/>
              </a:spcAft>
              <a:buFont typeface="Wingdings 2"/>
              <a:buChar char=""/>
              <a:defRPr/>
            </a:pPr>
            <a:r>
              <a:rPr lang="en-US" sz="3600" dirty="0"/>
              <a:t>9. Discharging a firearm at an occupied structure in order to assist, promote or further the interests of a criminal street gang, a criminal syndicate or a racketeering enterprise; or</a:t>
            </a:r>
          </a:p>
          <a:p>
            <a:pPr marL="365760" indent="-283464" eaLnBrk="1" fontAlgn="auto" hangingPunct="1">
              <a:spcAft>
                <a:spcPts val="0"/>
              </a:spcAft>
              <a:buFont typeface="Wingdings 2"/>
              <a:buChar char=""/>
              <a:defRPr/>
            </a:pPr>
            <a:r>
              <a:rPr lang="en-US" sz="3600" dirty="0"/>
              <a:t>10. Unless specifically authorized by law, entering any public establishment or attending any public event and carrying a deadly weapon on his person after a reasonable request by the operator of the establishment or the sponsor of the event or the sponsor's agent to remove his weapon and place it in the custody of the operator of the establishment or the sponsor of the event for temporary and secure storage of the weapon pursuant to section 13-3102.01; or</a:t>
            </a:r>
          </a:p>
          <a:p>
            <a:pPr marL="365760" indent="-283464" eaLnBrk="1" fontAlgn="auto" hangingPunct="1">
              <a:spcAft>
                <a:spcPts val="0"/>
              </a:spcAft>
              <a:buFont typeface="Wingdings 2"/>
              <a:buChar char=""/>
              <a:defRPr/>
            </a:pPr>
            <a:r>
              <a:rPr lang="en-US" sz="3600" dirty="0"/>
              <a:t>11. Unless specifically authorized by law, entering an election polling place on the day of any election carrying a deadly weapon; or</a:t>
            </a:r>
          </a:p>
          <a:p>
            <a:pPr marL="365760" indent="-283464" eaLnBrk="1" fontAlgn="auto" hangingPunct="1">
              <a:spcAft>
                <a:spcPts val="0"/>
              </a:spcAft>
              <a:buFont typeface="Wingdings 2"/>
              <a:buChar char=""/>
              <a:defRPr/>
            </a:pPr>
            <a:r>
              <a:rPr lang="en-US" sz="3600" dirty="0"/>
              <a:t>12. Possessing a deadly weapon on school grounds; or</a:t>
            </a:r>
          </a:p>
          <a:p>
            <a:pPr marL="365760" indent="-283464" eaLnBrk="1" fontAlgn="auto" hangingPunct="1">
              <a:spcAft>
                <a:spcPts val="0"/>
              </a:spcAft>
              <a:buFont typeface="Wingdings 2"/>
              <a:buChar char=""/>
              <a:defRPr/>
            </a:pPr>
            <a:r>
              <a:rPr lang="en-US" sz="3600" dirty="0"/>
              <a:t>13. Unless specifically authorized by law, entering a nuclear or hydroelectric generating station carrying a deadly weapon on his person or within the immediate control of any person; or</a:t>
            </a:r>
          </a:p>
          <a:p>
            <a:pPr marL="365760" indent="-283464" eaLnBrk="1" fontAlgn="auto" hangingPunct="1">
              <a:spcAft>
                <a:spcPts val="0"/>
              </a:spcAft>
              <a:buFont typeface="Wingdings 2"/>
              <a:buChar char=""/>
              <a:defRPr/>
            </a:pPr>
            <a:r>
              <a:rPr lang="en-US" sz="3600" dirty="0"/>
              <a:t>14. Supplying, selling or giving possession or control of a firearm to another person if the person knows or has reason to know that the other person would use the firearm in the commission of any felony; or</a:t>
            </a:r>
          </a:p>
          <a:p>
            <a:pPr marL="365760" indent="-283464" eaLnBrk="1" fontAlgn="auto" hangingPunct="1">
              <a:spcAft>
                <a:spcPts val="0"/>
              </a:spcAft>
              <a:buFont typeface="Wingdings 2"/>
              <a:buChar char=""/>
              <a:defRPr/>
            </a:pPr>
            <a:r>
              <a:rPr lang="en-US" sz="3600" dirty="0"/>
              <a:t>15. Using, possessing or exercising control over a deadly weapon in furtherance of any act of terrorism as defined in section 13-2301 or possessing or exercising control over a deadly weapon knowing or having reason to know that it will be used to facilitate any act of terrorism as defined in section 13-2301; or </a:t>
            </a:r>
          </a:p>
          <a:p>
            <a:pPr marL="365760" indent="-283464" eaLnBrk="1" fontAlgn="auto" hangingPunct="1">
              <a:spcAft>
                <a:spcPts val="0"/>
              </a:spcAft>
              <a:buFont typeface="Wingdings 2"/>
              <a:buChar char=""/>
              <a:defRPr/>
            </a:pPr>
            <a:r>
              <a:rPr lang="en-US" sz="3600" dirty="0"/>
              <a:t>16. Trafficking in weapons or explosives for financial gain in order to assist, promote or further the interests of a criminal street gang, a criminal syndicate or a racketeering enterprise.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9D4B8F6-9E96-4424-9E4C-26A10FF7D85F}"/>
              </a:ext>
            </a:extLst>
          </p:cNvPr>
          <p:cNvSpPr>
            <a:spLocks noGrp="1"/>
          </p:cNvSpPr>
          <p:nvPr>
            <p:ph type="title"/>
          </p:nvPr>
        </p:nvSpPr>
        <p:spPr>
          <a:xfrm>
            <a:off x="628650" y="365127"/>
            <a:ext cx="7886700" cy="1207642"/>
          </a:xfrm>
        </p:spPr>
        <p:txBody>
          <a:bodyPr>
            <a:normAutofit/>
          </a:bodyPr>
          <a:lstStyle/>
          <a:p>
            <a:pPr algn="ctr" eaLnBrk="1" fontAlgn="auto" hangingPunct="1">
              <a:spcAft>
                <a:spcPts val="0"/>
              </a:spcAft>
              <a:defRPr/>
            </a:pPr>
            <a:r>
              <a:rPr lang="en-US" sz="2800" dirty="0"/>
              <a:t>ARS 13-3110 Misconduct involving simulated explosive devices</a:t>
            </a:r>
          </a:p>
        </p:txBody>
      </p:sp>
      <p:sp>
        <p:nvSpPr>
          <p:cNvPr id="5" name="Content Placeholder 4">
            <a:extLst>
              <a:ext uri="{FF2B5EF4-FFF2-40B4-BE49-F238E27FC236}">
                <a16:creationId xmlns:a16="http://schemas.microsoft.com/office/drawing/2014/main" id="{769228DE-15F9-44CD-A039-55B30B7B9B0C}"/>
              </a:ext>
            </a:extLst>
          </p:cNvPr>
          <p:cNvSpPr>
            <a:spLocks noGrp="1"/>
          </p:cNvSpPr>
          <p:nvPr>
            <p:ph idx="1"/>
          </p:nvPr>
        </p:nvSpPr>
        <p:spPr>
          <a:xfrm>
            <a:off x="560070" y="1871472"/>
            <a:ext cx="7943850" cy="3886200"/>
          </a:xfrm>
        </p:spPr>
        <p:txBody>
          <a:bodyPr>
            <a:normAutofit/>
          </a:bodyPr>
          <a:lstStyle/>
          <a:p>
            <a:pPr marL="365760" indent="-283464" eaLnBrk="1" fontAlgn="auto" hangingPunct="1">
              <a:spcAft>
                <a:spcPts val="0"/>
              </a:spcAft>
              <a:buFont typeface="Wingdings 2"/>
              <a:buChar char=""/>
              <a:defRPr/>
            </a:pPr>
            <a:r>
              <a:rPr lang="en-US" sz="1600" dirty="0"/>
              <a:t>A. A person commits misconduct involving simulated explosive devices by intentionally giving or sending to another person or placing in a private or public place a simulated explosive device with the intent to terrify, intimidate, threaten or harass.</a:t>
            </a:r>
          </a:p>
          <a:p>
            <a:pPr marL="365760" indent="-283464" eaLnBrk="1" fontAlgn="auto" hangingPunct="1">
              <a:spcAft>
                <a:spcPts val="0"/>
              </a:spcAft>
              <a:buFont typeface="Wingdings 2"/>
              <a:buChar char=""/>
              <a:defRPr/>
            </a:pPr>
            <a:r>
              <a:rPr lang="en-US" sz="1600" dirty="0"/>
              <a:t>B. The placing or sending of a simulated explosive device without written notice attached to the device in a conspicuous place that the device has been rendered inert and is possessed for the purpose of curio or relic collection, display or other similar purpose is prima facie evidence of intent to terrify, intimidate, threaten or harass.</a:t>
            </a:r>
          </a:p>
          <a:p>
            <a:pPr marL="365760" indent="-283464" eaLnBrk="1" fontAlgn="auto" hangingPunct="1">
              <a:spcAft>
                <a:spcPts val="0"/>
              </a:spcAft>
              <a:buFont typeface="Wingdings 2"/>
              <a:buChar char=""/>
              <a:defRPr/>
            </a:pPr>
            <a:r>
              <a:rPr lang="en-US" sz="1600" dirty="0"/>
              <a:t>C. Misconduct involving simulated explosive devices is a class 5 felony.</a:t>
            </a:r>
          </a:p>
          <a:p>
            <a:pPr marL="365760" indent="-283464" eaLnBrk="1" fontAlgn="auto" hangingPunct="1">
              <a:spcAft>
                <a:spcPts val="0"/>
              </a:spcAft>
              <a:buFont typeface="Wingdings 2"/>
              <a:buChar char=""/>
              <a:defRPr/>
            </a:pPr>
            <a:r>
              <a:rPr lang="en-US" sz="1600" dirty="0"/>
              <a:t>D. For the purposes of this section, "simulated explosive device" means a simulation of a prohibited weapon described in section 13-3101, subsection A, paragraph 8, subdivision (a), item (</a:t>
            </a:r>
            <a:r>
              <a:rPr lang="en-US" sz="1600" dirty="0" err="1"/>
              <a:t>i</a:t>
            </a:r>
            <a:r>
              <a:rPr lang="en-US" sz="1600" dirty="0"/>
              <a:t>), (v) or (vii) that a reasonable person would believe is such a prohibited weapon. </a:t>
            </a:r>
          </a:p>
          <a:p>
            <a:pPr marL="365760" indent="-283464" eaLnBrk="1" fontAlgn="auto" hangingPunct="1">
              <a:spcAft>
                <a:spcPts val="0"/>
              </a:spcAft>
              <a:buFont typeface="Wingdings 2"/>
              <a:buChar char=""/>
              <a:defRPr/>
            </a:pPr>
            <a:endParaRPr lang="en-US" sz="3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2DFAFEE-DFBA-48D5-868D-ABB27E89FF66}"/>
              </a:ext>
            </a:extLst>
          </p:cNvPr>
          <p:cNvSpPr>
            <a:spLocks noGrp="1"/>
          </p:cNvSpPr>
          <p:nvPr>
            <p:ph type="title"/>
          </p:nvPr>
        </p:nvSpPr>
        <p:spPr>
          <a:xfrm>
            <a:off x="600075" y="402654"/>
            <a:ext cx="7562850" cy="895794"/>
          </a:xfrm>
        </p:spPr>
        <p:txBody>
          <a:bodyPr>
            <a:normAutofit/>
          </a:bodyPr>
          <a:lstStyle/>
          <a:p>
            <a:pPr algn="ctr" eaLnBrk="1" fontAlgn="auto" hangingPunct="1">
              <a:spcAft>
                <a:spcPts val="0"/>
              </a:spcAft>
              <a:defRPr/>
            </a:pPr>
            <a:r>
              <a:rPr lang="en-US" sz="2800" dirty="0"/>
              <a:t>ARS 13-3111 Minors prohibited from carrying or possessing firearms</a:t>
            </a:r>
          </a:p>
        </p:txBody>
      </p:sp>
      <p:sp>
        <p:nvSpPr>
          <p:cNvPr id="5" name="Content Placeholder 4">
            <a:extLst>
              <a:ext uri="{FF2B5EF4-FFF2-40B4-BE49-F238E27FC236}">
                <a16:creationId xmlns:a16="http://schemas.microsoft.com/office/drawing/2014/main" id="{F3A7B460-FB21-4A6D-A8FE-EE0B1D83B09B}"/>
              </a:ext>
            </a:extLst>
          </p:cNvPr>
          <p:cNvSpPr>
            <a:spLocks noGrp="1"/>
          </p:cNvSpPr>
          <p:nvPr>
            <p:ph idx="1"/>
          </p:nvPr>
        </p:nvSpPr>
        <p:spPr>
          <a:xfrm>
            <a:off x="578358" y="1505712"/>
            <a:ext cx="7943850" cy="4800600"/>
          </a:xfrm>
        </p:spPr>
        <p:txBody>
          <a:bodyPr>
            <a:normAutofit/>
          </a:bodyPr>
          <a:lstStyle/>
          <a:p>
            <a:pPr marL="365760" indent="-283464" eaLnBrk="1" fontAlgn="auto" hangingPunct="1">
              <a:spcAft>
                <a:spcPts val="0"/>
              </a:spcAft>
              <a:buFont typeface="Wingdings 2"/>
              <a:buChar char=""/>
              <a:defRPr/>
            </a:pPr>
            <a:r>
              <a:rPr lang="en-US" sz="1400" dirty="0"/>
              <a:t>A. Except as provided in subsection B, an unemancipated person who is under eighteen years of age and who is unaccompanied by a parent, grandparent or guardian, or a certified hunter safety instructor or certified firearms safety instructor acting with the consent of the unemancipated person's parent or guardian, shall not knowingly carry or possess on his person, within his immediate control, or in or on a means of transportation a firearm in any place that is open to the public or on any street or highway or on any private property except private property owned or leased by the minor or the minor's parent, grandparent or guardian.</a:t>
            </a:r>
          </a:p>
          <a:p>
            <a:pPr marL="365760" indent="-283464" eaLnBrk="1" fontAlgn="auto" hangingPunct="1">
              <a:spcAft>
                <a:spcPts val="0"/>
              </a:spcAft>
              <a:buFont typeface="Wingdings 2"/>
              <a:buChar char=""/>
              <a:defRPr/>
            </a:pPr>
            <a:r>
              <a:rPr lang="en-US" sz="1400" dirty="0"/>
              <a:t>B. This section does not apply to a person who is fourteen, fifteen, sixteen or seventeen years of age and who is any of the following:</a:t>
            </a:r>
          </a:p>
          <a:p>
            <a:pPr marL="365760" indent="-283464" eaLnBrk="1" fontAlgn="auto" hangingPunct="1">
              <a:spcAft>
                <a:spcPts val="0"/>
              </a:spcAft>
              <a:buFont typeface="Wingdings 2"/>
              <a:buChar char=""/>
              <a:defRPr/>
            </a:pPr>
            <a:r>
              <a:rPr lang="en-US" sz="1400" dirty="0"/>
              <a:t>1. Engaged in lawful hunting or shooting events or marksmanship practice at established ranges or other areas where the discharge of a firearm is not prohibited.</a:t>
            </a:r>
          </a:p>
          <a:p>
            <a:pPr marL="365760" indent="-283464" eaLnBrk="1" fontAlgn="auto" hangingPunct="1">
              <a:spcAft>
                <a:spcPts val="0"/>
              </a:spcAft>
              <a:buFont typeface="Wingdings 2"/>
              <a:buChar char=""/>
              <a:defRPr/>
            </a:pPr>
            <a:r>
              <a:rPr lang="en-US" sz="1400" dirty="0"/>
              <a:t>2. Engaged in lawful transportation of an unloaded firearm for the purpose of lawful hunting.</a:t>
            </a:r>
          </a:p>
          <a:p>
            <a:pPr marL="365760" indent="-283464" eaLnBrk="1" fontAlgn="auto" hangingPunct="1">
              <a:spcAft>
                <a:spcPts val="0"/>
              </a:spcAft>
              <a:buFont typeface="Wingdings 2"/>
              <a:buChar char=""/>
              <a:defRPr/>
            </a:pPr>
            <a:r>
              <a:rPr lang="en-US" sz="1400" dirty="0"/>
              <a:t>3. Engaged in lawful transportation of an unloaded firearm between the hours of 5:00 a.m. and 10:00 p.m. for the purpose of shooting events or marksmanship practice at established ranges or other areas where the discharge of a firearm is not prohibited.</a:t>
            </a:r>
          </a:p>
          <a:p>
            <a:pPr marL="365760" indent="-283464" eaLnBrk="1" fontAlgn="auto" hangingPunct="1">
              <a:spcAft>
                <a:spcPts val="0"/>
              </a:spcAft>
              <a:buFont typeface="Wingdings 2"/>
              <a:buChar char=""/>
              <a:defRPr/>
            </a:pPr>
            <a:r>
              <a:rPr lang="en-US" sz="1400" dirty="0"/>
              <a:t>4. Engaged in activities requiring the use of a firearm that are related to the production of crops, livestock, poultry, livestock products, poultry products, or ratites or in the production or storage of agricultural commodities.</a:t>
            </a:r>
          </a:p>
          <a:p>
            <a:pPr marL="365760" indent="-283464" eaLnBrk="1" fontAlgn="auto" hangingPunct="1">
              <a:spcAft>
                <a:spcPts val="0"/>
              </a:spcAft>
              <a:buFont typeface="Wingdings 2"/>
              <a:buChar char=""/>
              <a:defRPr/>
            </a:pPr>
            <a:r>
              <a:rPr lang="en-US" sz="1400" dirty="0"/>
              <a:t>C. If the minor is not exempt under subsection B and is in possession of a firearm, a peace officer shall seize the firearm at the time the violation occurs.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B5F84BB-74E3-40B4-96FC-C11EEAAB118A}"/>
              </a:ext>
            </a:extLst>
          </p:cNvPr>
          <p:cNvSpPr>
            <a:spLocks noGrp="1"/>
          </p:cNvSpPr>
          <p:nvPr>
            <p:ph type="title"/>
          </p:nvPr>
        </p:nvSpPr>
        <p:spPr>
          <a:xfrm>
            <a:off x="609600" y="347790"/>
            <a:ext cx="7924800" cy="1706562"/>
          </a:xfrm>
        </p:spPr>
        <p:txBody>
          <a:bodyPr>
            <a:normAutofit/>
          </a:bodyPr>
          <a:lstStyle/>
          <a:p>
            <a:pPr algn="ctr" eaLnBrk="1" fontAlgn="auto" hangingPunct="1">
              <a:spcAft>
                <a:spcPts val="0"/>
              </a:spcAft>
              <a:defRPr/>
            </a:pPr>
            <a:r>
              <a:rPr lang="en-US" sz="2800" dirty="0"/>
              <a:t>ARS 13-3405 Possession, use, production, sale or transportation of marijuana</a:t>
            </a:r>
          </a:p>
        </p:txBody>
      </p:sp>
      <p:sp>
        <p:nvSpPr>
          <p:cNvPr id="12291" name="Content Placeholder 4">
            <a:extLst>
              <a:ext uri="{FF2B5EF4-FFF2-40B4-BE49-F238E27FC236}">
                <a16:creationId xmlns:a16="http://schemas.microsoft.com/office/drawing/2014/main" id="{31B626DE-B5BF-4F22-8055-49211FAEF4CD}"/>
              </a:ext>
            </a:extLst>
          </p:cNvPr>
          <p:cNvSpPr>
            <a:spLocks noGrp="1"/>
          </p:cNvSpPr>
          <p:nvPr>
            <p:ph idx="1"/>
          </p:nvPr>
        </p:nvSpPr>
        <p:spPr>
          <a:xfrm>
            <a:off x="990600" y="2590800"/>
            <a:ext cx="7943850" cy="3352800"/>
          </a:xfrm>
        </p:spPr>
        <p:txBody>
          <a:bodyPr>
            <a:normAutofit/>
          </a:bodyPr>
          <a:lstStyle/>
          <a:p>
            <a:pPr eaLnBrk="1" hangingPunct="1"/>
            <a:r>
              <a:rPr lang="en-US" altLang="en-US" sz="1400" dirty="0"/>
              <a:t>A. A person shall not knowingly:</a:t>
            </a:r>
          </a:p>
          <a:p>
            <a:pPr eaLnBrk="1" hangingPunct="1"/>
            <a:r>
              <a:rPr lang="en-US" altLang="en-US" sz="1400" dirty="0"/>
              <a:t>1. Possess or use marijuana.</a:t>
            </a:r>
          </a:p>
          <a:p>
            <a:pPr eaLnBrk="1" hangingPunct="1"/>
            <a:r>
              <a:rPr lang="en-US" altLang="en-US" sz="1400" dirty="0"/>
              <a:t>2. Possess marijuana for sale.</a:t>
            </a:r>
          </a:p>
          <a:p>
            <a:pPr eaLnBrk="1" hangingPunct="1"/>
            <a:r>
              <a:rPr lang="en-US" altLang="en-US" sz="1400" dirty="0"/>
              <a:t>3. Produce marijuana.</a:t>
            </a:r>
          </a:p>
          <a:p>
            <a:pPr eaLnBrk="1" hangingPunct="1"/>
            <a:r>
              <a:rPr lang="en-US" altLang="en-US" sz="1400" dirty="0"/>
              <a:t>4. Transport for sale, import into this state or offer to transport for sale or import into this state, sell, transfer or offer to sell or transfer marijuana.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563A844-C8D4-4CE2-9D1F-157241D2F58B}"/>
              </a:ext>
            </a:extLst>
          </p:cNvPr>
          <p:cNvSpPr>
            <a:spLocks noGrp="1"/>
          </p:cNvSpPr>
          <p:nvPr>
            <p:ph type="title"/>
          </p:nvPr>
        </p:nvSpPr>
        <p:spPr>
          <a:xfrm>
            <a:off x="795528" y="292926"/>
            <a:ext cx="7924800" cy="1407858"/>
          </a:xfrm>
        </p:spPr>
        <p:txBody>
          <a:bodyPr>
            <a:normAutofit/>
          </a:bodyPr>
          <a:lstStyle/>
          <a:p>
            <a:pPr algn="ctr" eaLnBrk="1" fontAlgn="auto" hangingPunct="1">
              <a:spcAft>
                <a:spcPts val="0"/>
              </a:spcAft>
              <a:defRPr/>
            </a:pPr>
            <a:r>
              <a:rPr lang="en-US" sz="2800" dirty="0"/>
              <a:t>ARS 13-3406 Possession, use, administration, acquisition, sale, manufacture or transportation of prescription-only drugs</a:t>
            </a:r>
          </a:p>
        </p:txBody>
      </p:sp>
      <p:sp>
        <p:nvSpPr>
          <p:cNvPr id="13315" name="Content Placeholder 4">
            <a:extLst>
              <a:ext uri="{FF2B5EF4-FFF2-40B4-BE49-F238E27FC236}">
                <a16:creationId xmlns:a16="http://schemas.microsoft.com/office/drawing/2014/main" id="{5C789C5F-79AB-44C7-B361-CCBF2048FB47}"/>
              </a:ext>
            </a:extLst>
          </p:cNvPr>
          <p:cNvSpPr>
            <a:spLocks noGrp="1"/>
          </p:cNvSpPr>
          <p:nvPr>
            <p:ph idx="1"/>
          </p:nvPr>
        </p:nvSpPr>
        <p:spPr>
          <a:xfrm>
            <a:off x="241300" y="1700784"/>
            <a:ext cx="8479028" cy="4864290"/>
          </a:xfrm>
        </p:spPr>
        <p:txBody>
          <a:bodyPr>
            <a:noAutofit/>
          </a:bodyPr>
          <a:lstStyle/>
          <a:p>
            <a:pPr eaLnBrk="1" hangingPunct="1"/>
            <a:r>
              <a:rPr lang="en-US" altLang="en-US" sz="1400" dirty="0"/>
              <a:t>A. A person shall not knowingly:</a:t>
            </a:r>
          </a:p>
          <a:p>
            <a:pPr eaLnBrk="1" hangingPunct="1"/>
            <a:r>
              <a:rPr lang="en-US" altLang="en-US" sz="1400" dirty="0"/>
              <a:t>1. Possess or use a prescription-only drug unless the person obtains the prescription-only drug pursuant to a valid prescription of a prescriber who is licensed pursuant to title 32, chapter 7, 11, 13, 14, 15, 16, 17, 21, 25 or 29 or is similarly licensed in another state.</a:t>
            </a:r>
          </a:p>
          <a:p>
            <a:pPr eaLnBrk="1" hangingPunct="1"/>
            <a:r>
              <a:rPr lang="en-US" altLang="en-US" sz="1400" dirty="0"/>
              <a:t>2. Unless the person holds a license or a permit issued pursuant to title 32, chapter 7, 11, 13, 14, 15, 16, 17, 18, 21, 25 or 29, possess a prescription-only drug for sale.</a:t>
            </a:r>
          </a:p>
          <a:p>
            <a:pPr eaLnBrk="1" hangingPunct="1"/>
            <a:r>
              <a:rPr lang="en-US" altLang="en-US" sz="1400" dirty="0"/>
              <a:t>3. Unless the person holds a license or a permit issued pursuant to title 32, chapter 7, 11, 13, 14, 15, 16, 17, 18, 21, 25 or 29, possess equipment and chemicals for the purpose of manufacturing a prescription-only drug.</a:t>
            </a:r>
          </a:p>
          <a:p>
            <a:pPr eaLnBrk="1" hangingPunct="1"/>
            <a:r>
              <a:rPr lang="en-US" altLang="en-US" sz="1400" dirty="0"/>
              <a:t>4. Unless the person holds a license or a permit issued pursuant to title 32, chapter 18, manufacture a prescription-only drug.</a:t>
            </a:r>
          </a:p>
          <a:p>
            <a:pPr eaLnBrk="1" hangingPunct="1"/>
            <a:r>
              <a:rPr lang="en-US" altLang="en-US" sz="1400" dirty="0"/>
              <a:t>5. Administer a prescription-only drug to another person whose possession or use of the prescription-only drug violates this section.</a:t>
            </a:r>
          </a:p>
          <a:p>
            <a:pPr eaLnBrk="1" hangingPunct="1"/>
            <a:r>
              <a:rPr lang="en-US" altLang="en-US" sz="1400" dirty="0"/>
              <a:t>6. Obtain or procure the administration of a prescription-only drug by fraud, deceit, misrepresentation or subterfuge.</a:t>
            </a:r>
          </a:p>
          <a:p>
            <a:pPr eaLnBrk="1" hangingPunct="1"/>
            <a:r>
              <a:rPr lang="en-US" altLang="en-US" sz="1400" dirty="0"/>
              <a:t>7. Unless the person is authorized, transport for sale, import into this state or offer to transport for sale or import into this state, sell, transfer or offer to sell or transfer a prescription-only drug.</a:t>
            </a:r>
          </a:p>
          <a:p>
            <a:pPr eaLnBrk="1" hangingPunct="1"/>
            <a:r>
              <a:rPr lang="en-US" altLang="en-US" sz="1400" dirty="0"/>
              <a:t>8. Possess or use a misbranded drug.</a:t>
            </a:r>
          </a:p>
          <a:p>
            <a:pPr eaLnBrk="1" hangingPunct="1"/>
            <a:r>
              <a:rPr lang="en-US" altLang="en-US" sz="1400" dirty="0"/>
              <a:t>9. Manufacture, sell or distribute a misbranded drug.</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TotalTime>
  <Words>2899</Words>
  <Application>Microsoft Office PowerPoint</Application>
  <PresentationFormat>On-screen Show (4:3)</PresentationFormat>
  <Paragraphs>134</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Wingdings 2</vt:lpstr>
      <vt:lpstr>Office Theme</vt:lpstr>
      <vt:lpstr>PowerPoint Presentation</vt:lpstr>
      <vt:lpstr>PowerPoint Presentation</vt:lpstr>
      <vt:lpstr>Laws</vt:lpstr>
      <vt:lpstr>ARS 13-3102 Misconduct involving weapons</vt:lpstr>
      <vt:lpstr>ARS 13-3102 Misconduct involving weapons cont…</vt:lpstr>
      <vt:lpstr>ARS 13-3110 Misconduct involving simulated explosive devices</vt:lpstr>
      <vt:lpstr>ARS 13-3111 Minors prohibited from carrying or possessing firearms</vt:lpstr>
      <vt:lpstr>ARS 13-3405 Possession, use, production, sale or transportation of marijuana</vt:lpstr>
      <vt:lpstr>ARS 13-3406 Possession, use, administration, acquisition, sale, manufacture or transportation of prescription-only drugs</vt:lpstr>
      <vt:lpstr>ARS 13-3407 Possession, use, administration, acquisition, sale, manufacture or transportation of dangerous drugs</vt:lpstr>
      <vt:lpstr>ARS 13-3408 Possession, use, administration, acquisition, sale, manufacture or transportation of narcotic drugs</vt:lpstr>
      <vt:lpstr>ARS 13-3415 Possession, manufacture, delivery and advertisement of drug paraphernalia</vt:lpstr>
      <vt:lpstr>ARS 13-3415 Possession, manufacture, delivery and advertisement of drug paraphernalia cont..</vt:lpstr>
      <vt:lpstr>ARS 4-244 Unlawful acts</vt:lpstr>
      <vt:lpstr>ARS 13-2911 Interference with or disruption of an educational institution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5</cp:revision>
  <dcterms:created xsi:type="dcterms:W3CDTF">2020-03-09T20:34:43Z</dcterms:created>
  <dcterms:modified xsi:type="dcterms:W3CDTF">2020-03-16T20:20:43Z</dcterms:modified>
</cp:coreProperties>
</file>