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cision-Making Sceanrios" id="{F9452EA7-7A08-4B32-A333-38627F50D4F5}">
          <p14:sldIdLst>
            <p14:sldId id="258"/>
            <p14:sldId id="25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1" autoAdjust="0"/>
    <p:restoredTop sz="94660"/>
  </p:normalViewPr>
  <p:slideViewPr>
    <p:cSldViewPr snapToGrid="0">
      <p:cViewPr varScale="1">
        <p:scale>
          <a:sx n="70" d="100"/>
          <a:sy n="70" d="100"/>
        </p:scale>
        <p:origin x="348"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E85059-9CE7-4033-B187-6484819E4D45}"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40FD01-2FD6-4EBE-93B0-97226787F181}" type="slidenum">
              <a:rPr lang="en-US" smtClean="0"/>
              <a:t>‹#›</a:t>
            </a:fld>
            <a:endParaRPr lang="en-US"/>
          </a:p>
        </p:txBody>
      </p:sp>
    </p:spTree>
    <p:extLst>
      <p:ext uri="{BB962C8B-B14F-4D97-AF65-F5344CB8AC3E}">
        <p14:creationId xmlns:p14="http://schemas.microsoft.com/office/powerpoint/2010/main" val="1206282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E85059-9CE7-4033-B187-6484819E4D45}"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40FD01-2FD6-4EBE-93B0-97226787F181}" type="slidenum">
              <a:rPr lang="en-US" smtClean="0"/>
              <a:t>‹#›</a:t>
            </a:fld>
            <a:endParaRPr lang="en-US"/>
          </a:p>
        </p:txBody>
      </p:sp>
    </p:spTree>
    <p:extLst>
      <p:ext uri="{BB962C8B-B14F-4D97-AF65-F5344CB8AC3E}">
        <p14:creationId xmlns:p14="http://schemas.microsoft.com/office/powerpoint/2010/main" val="1259660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E85059-9CE7-4033-B187-6484819E4D45}"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40FD01-2FD6-4EBE-93B0-97226787F181}" type="slidenum">
              <a:rPr lang="en-US" smtClean="0"/>
              <a:t>‹#›</a:t>
            </a:fld>
            <a:endParaRPr lang="en-US"/>
          </a:p>
        </p:txBody>
      </p:sp>
    </p:spTree>
    <p:extLst>
      <p:ext uri="{BB962C8B-B14F-4D97-AF65-F5344CB8AC3E}">
        <p14:creationId xmlns:p14="http://schemas.microsoft.com/office/powerpoint/2010/main" val="1988455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E85059-9CE7-4033-B187-6484819E4D45}"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40FD01-2FD6-4EBE-93B0-97226787F181}" type="slidenum">
              <a:rPr lang="en-US" smtClean="0"/>
              <a:t>‹#›</a:t>
            </a:fld>
            <a:endParaRPr lang="en-US"/>
          </a:p>
        </p:txBody>
      </p:sp>
    </p:spTree>
    <p:extLst>
      <p:ext uri="{BB962C8B-B14F-4D97-AF65-F5344CB8AC3E}">
        <p14:creationId xmlns:p14="http://schemas.microsoft.com/office/powerpoint/2010/main" val="23649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E85059-9CE7-4033-B187-6484819E4D45}"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40FD01-2FD6-4EBE-93B0-97226787F181}" type="slidenum">
              <a:rPr lang="en-US" smtClean="0"/>
              <a:t>‹#›</a:t>
            </a:fld>
            <a:endParaRPr lang="en-US"/>
          </a:p>
        </p:txBody>
      </p:sp>
    </p:spTree>
    <p:extLst>
      <p:ext uri="{BB962C8B-B14F-4D97-AF65-F5344CB8AC3E}">
        <p14:creationId xmlns:p14="http://schemas.microsoft.com/office/powerpoint/2010/main" val="2910879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E85059-9CE7-4033-B187-6484819E4D45}" type="datetimeFigureOut">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40FD01-2FD6-4EBE-93B0-97226787F181}" type="slidenum">
              <a:rPr lang="en-US" smtClean="0"/>
              <a:t>‹#›</a:t>
            </a:fld>
            <a:endParaRPr lang="en-US"/>
          </a:p>
        </p:txBody>
      </p:sp>
    </p:spTree>
    <p:extLst>
      <p:ext uri="{BB962C8B-B14F-4D97-AF65-F5344CB8AC3E}">
        <p14:creationId xmlns:p14="http://schemas.microsoft.com/office/powerpoint/2010/main" val="992164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E85059-9CE7-4033-B187-6484819E4D45}" type="datetimeFigureOut">
              <a:rPr lang="en-US" smtClean="0"/>
              <a:t>9/6/2017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40FD01-2FD6-4EBE-93B0-97226787F181}" type="slidenum">
              <a:rPr lang="en-US" smtClean="0"/>
              <a:t>‹#›</a:t>
            </a:fld>
            <a:endParaRPr lang="en-US"/>
          </a:p>
        </p:txBody>
      </p:sp>
    </p:spTree>
    <p:extLst>
      <p:ext uri="{BB962C8B-B14F-4D97-AF65-F5344CB8AC3E}">
        <p14:creationId xmlns:p14="http://schemas.microsoft.com/office/powerpoint/2010/main" val="1079310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E85059-9CE7-4033-B187-6484819E4D45}" type="datetimeFigureOut">
              <a:rPr lang="en-US" smtClean="0"/>
              <a:t>9/6/2017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40FD01-2FD6-4EBE-93B0-97226787F181}" type="slidenum">
              <a:rPr lang="en-US" smtClean="0"/>
              <a:t>‹#›</a:t>
            </a:fld>
            <a:endParaRPr lang="en-US"/>
          </a:p>
        </p:txBody>
      </p:sp>
    </p:spTree>
    <p:extLst>
      <p:ext uri="{BB962C8B-B14F-4D97-AF65-F5344CB8AC3E}">
        <p14:creationId xmlns:p14="http://schemas.microsoft.com/office/powerpoint/2010/main" val="2523019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E85059-9CE7-4033-B187-6484819E4D45}" type="datetimeFigureOut">
              <a:rPr lang="en-US" smtClean="0"/>
              <a:t>9/6/2017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40FD01-2FD6-4EBE-93B0-97226787F181}" type="slidenum">
              <a:rPr lang="en-US" smtClean="0"/>
              <a:t>‹#›</a:t>
            </a:fld>
            <a:endParaRPr lang="en-US"/>
          </a:p>
        </p:txBody>
      </p:sp>
    </p:spTree>
    <p:extLst>
      <p:ext uri="{BB962C8B-B14F-4D97-AF65-F5344CB8AC3E}">
        <p14:creationId xmlns:p14="http://schemas.microsoft.com/office/powerpoint/2010/main" val="1028353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E85059-9CE7-4033-B187-6484819E4D45}" type="datetimeFigureOut">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40FD01-2FD6-4EBE-93B0-97226787F181}" type="slidenum">
              <a:rPr lang="en-US" smtClean="0"/>
              <a:t>‹#›</a:t>
            </a:fld>
            <a:endParaRPr lang="en-US"/>
          </a:p>
        </p:txBody>
      </p:sp>
    </p:spTree>
    <p:extLst>
      <p:ext uri="{BB962C8B-B14F-4D97-AF65-F5344CB8AC3E}">
        <p14:creationId xmlns:p14="http://schemas.microsoft.com/office/powerpoint/2010/main" val="3651060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E85059-9CE7-4033-B187-6484819E4D45}" type="datetimeFigureOut">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40FD01-2FD6-4EBE-93B0-97226787F181}" type="slidenum">
              <a:rPr lang="en-US" smtClean="0"/>
              <a:t>‹#›</a:t>
            </a:fld>
            <a:endParaRPr lang="en-US"/>
          </a:p>
        </p:txBody>
      </p:sp>
    </p:spTree>
    <p:extLst>
      <p:ext uri="{BB962C8B-B14F-4D97-AF65-F5344CB8AC3E}">
        <p14:creationId xmlns:p14="http://schemas.microsoft.com/office/powerpoint/2010/main" val="3148851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E85059-9CE7-4033-B187-6484819E4D45}" type="datetimeFigureOut">
              <a:rPr lang="en-US" smtClean="0"/>
              <a:t>9/6/2017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0FD01-2FD6-4EBE-93B0-97226787F181}" type="slidenum">
              <a:rPr lang="en-US" smtClean="0"/>
              <a:t>‹#›</a:t>
            </a:fld>
            <a:endParaRPr lang="en-US"/>
          </a:p>
        </p:txBody>
      </p:sp>
    </p:spTree>
    <p:extLst>
      <p:ext uri="{BB962C8B-B14F-4D97-AF65-F5344CB8AC3E}">
        <p14:creationId xmlns:p14="http://schemas.microsoft.com/office/powerpoint/2010/main" val="2416357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73636" y="2556231"/>
            <a:ext cx="11872209" cy="18437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endParaRPr lang="en-US" dirty="0">
              <a:latin typeface="Comic Sans MS" panose="030F0702030302020204" pitchFamily="66" charset="0"/>
            </a:endParaRPr>
          </a:p>
        </p:txBody>
      </p:sp>
      <p:sp>
        <p:nvSpPr>
          <p:cNvPr id="13" name="TextBox 12"/>
          <p:cNvSpPr txBox="1"/>
          <p:nvPr/>
        </p:nvSpPr>
        <p:spPr>
          <a:xfrm>
            <a:off x="371006" y="2841084"/>
            <a:ext cx="11857220" cy="1200329"/>
          </a:xfrm>
          <a:prstGeom prst="rect">
            <a:avLst/>
          </a:prstGeom>
          <a:noFill/>
        </p:spPr>
        <p:txBody>
          <a:bodyPr wrap="square" rtlCol="0">
            <a:spAutoFit/>
          </a:bodyPr>
          <a:lstStyle/>
          <a:p>
            <a:r>
              <a:rPr lang="en-US" sz="2400" dirty="0" smtClean="0">
                <a:latin typeface="Comic Sans MS" panose="030F0702030302020204" pitchFamily="66" charset="0"/>
              </a:rPr>
              <a:t>#2 Scenario </a:t>
            </a:r>
          </a:p>
          <a:p>
            <a:r>
              <a:rPr lang="en-US" sz="2400" dirty="0" smtClean="0">
                <a:latin typeface="Comic Sans MS" panose="030F0702030302020204" pitchFamily="66" charset="0"/>
              </a:rPr>
              <a:t>You didn’t study for an important quiz.  You are thinking about skipping class just one more time.   </a:t>
            </a:r>
            <a:endParaRPr lang="en-US" sz="2400" dirty="0">
              <a:latin typeface="Comic Sans MS" panose="030F0702030302020204" pitchFamily="66" charset="0"/>
            </a:endParaRPr>
          </a:p>
        </p:txBody>
      </p:sp>
      <p:sp>
        <p:nvSpPr>
          <p:cNvPr id="14" name="Rectangle 13"/>
          <p:cNvSpPr/>
          <p:nvPr/>
        </p:nvSpPr>
        <p:spPr>
          <a:xfrm>
            <a:off x="177384" y="4658702"/>
            <a:ext cx="11872209" cy="19363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p:cNvSpPr txBox="1"/>
          <p:nvPr/>
        </p:nvSpPr>
        <p:spPr>
          <a:xfrm>
            <a:off x="577121" y="4842027"/>
            <a:ext cx="11295087" cy="1569660"/>
          </a:xfrm>
          <a:prstGeom prst="rect">
            <a:avLst/>
          </a:prstGeom>
          <a:noFill/>
        </p:spPr>
        <p:txBody>
          <a:bodyPr wrap="square" rtlCol="0">
            <a:spAutoFit/>
          </a:bodyPr>
          <a:lstStyle/>
          <a:p>
            <a:r>
              <a:rPr lang="en-US" sz="2400" dirty="0" smtClean="0">
                <a:latin typeface="Comic Sans MS" panose="030F0702030302020204" pitchFamily="66" charset="0"/>
              </a:rPr>
              <a:t># 3 Scenario </a:t>
            </a:r>
          </a:p>
          <a:p>
            <a:r>
              <a:rPr lang="en-US" sz="2400" dirty="0" smtClean="0">
                <a:latin typeface="Comic Sans MS" panose="030F0702030302020204" pitchFamily="66" charset="0"/>
              </a:rPr>
              <a:t>You are frustrated with being told what to do by your parents all the time,  You feel they never trust you or listen to your side.  You are thinking of running away so you can be in control of your own life.  </a:t>
            </a:r>
            <a:endParaRPr lang="en-US" sz="2400" dirty="0">
              <a:latin typeface="Comic Sans MS" panose="030F0702030302020204" pitchFamily="66" charset="0"/>
            </a:endParaRPr>
          </a:p>
        </p:txBody>
      </p:sp>
      <p:sp>
        <p:nvSpPr>
          <p:cNvPr id="12" name="Rectangle 11"/>
          <p:cNvSpPr/>
          <p:nvPr/>
        </p:nvSpPr>
        <p:spPr>
          <a:xfrm>
            <a:off x="173635" y="232599"/>
            <a:ext cx="11872209" cy="219426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371006" y="284803"/>
            <a:ext cx="11786017" cy="1938992"/>
          </a:xfrm>
          <a:prstGeom prst="rect">
            <a:avLst/>
          </a:prstGeom>
          <a:noFill/>
        </p:spPr>
        <p:txBody>
          <a:bodyPr wrap="square" rtlCol="0">
            <a:spAutoFit/>
          </a:bodyPr>
          <a:lstStyle/>
          <a:p>
            <a:r>
              <a:rPr lang="en-US" sz="2400" dirty="0" smtClean="0">
                <a:latin typeface="Comic Sans MS" panose="030F0702030302020204" pitchFamily="66" charset="0"/>
              </a:rPr>
              <a:t>#1 Scenario </a:t>
            </a:r>
          </a:p>
          <a:p>
            <a:r>
              <a:rPr lang="en-US" sz="2400" dirty="0" smtClean="0">
                <a:latin typeface="Comic Sans MS" panose="030F0702030302020204" pitchFamily="66" charset="0"/>
              </a:rPr>
              <a:t>You have been getting into serious trouble at home, sneaking out late at night, hanging out with friends overnight and not telling your parents where you are, </a:t>
            </a:r>
            <a:r>
              <a:rPr lang="en-US" sz="2400" dirty="0" smtClean="0">
                <a:latin typeface="Comic Sans MS" panose="030F0702030302020204" pitchFamily="66" charset="0"/>
              </a:rPr>
              <a:t>and ditching school.  </a:t>
            </a:r>
            <a:r>
              <a:rPr lang="en-US" sz="2400" dirty="0" smtClean="0">
                <a:latin typeface="Comic Sans MS" panose="030F0702030302020204" pitchFamily="66" charset="0"/>
              </a:rPr>
              <a:t>You feel angry all the time and lash out at others in physical and verbal ways.  You want to talk with someone.</a:t>
            </a:r>
            <a:endParaRPr lang="en-US" sz="2400" dirty="0">
              <a:latin typeface="Comic Sans MS" panose="030F0702030302020204" pitchFamily="66" charset="0"/>
            </a:endParaRPr>
          </a:p>
        </p:txBody>
      </p:sp>
    </p:spTree>
    <p:extLst>
      <p:ext uri="{BB962C8B-B14F-4D97-AF65-F5344CB8AC3E}">
        <p14:creationId xmlns:p14="http://schemas.microsoft.com/office/powerpoint/2010/main" val="4269460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9899" y="101906"/>
            <a:ext cx="11872209" cy="20158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54832" y="178765"/>
            <a:ext cx="11527436" cy="1938992"/>
          </a:xfrm>
          <a:prstGeom prst="rect">
            <a:avLst/>
          </a:prstGeom>
          <a:noFill/>
        </p:spPr>
        <p:txBody>
          <a:bodyPr wrap="square" rtlCol="0">
            <a:spAutoFit/>
          </a:bodyPr>
          <a:lstStyle/>
          <a:p>
            <a:r>
              <a:rPr lang="en-US" dirty="0" smtClean="0">
                <a:latin typeface="Comic Sans MS" panose="030F0702030302020204" pitchFamily="66" charset="0"/>
              </a:rPr>
              <a:t> </a:t>
            </a:r>
            <a:r>
              <a:rPr lang="en-US" sz="2400" dirty="0" smtClean="0">
                <a:latin typeface="Comic Sans MS" panose="030F0702030302020204" pitchFamily="66" charset="0"/>
              </a:rPr>
              <a:t>#4 Scenario </a:t>
            </a:r>
          </a:p>
          <a:p>
            <a:r>
              <a:rPr lang="en-US" sz="2400" dirty="0" smtClean="0">
                <a:latin typeface="Comic Sans MS" panose="030F0702030302020204" pitchFamily="66" charset="0"/>
              </a:rPr>
              <a:t>You and your friends are having fun playing basketball. Another friend arrives a little later and starts talking to two of the other friends. The three of them motion to the rest of the group to join them off to the side. They light a cigarette and pass it around. The cigarette comes to you. </a:t>
            </a:r>
            <a:endParaRPr lang="en-US" sz="2400" dirty="0">
              <a:latin typeface="Comic Sans MS" panose="030F0702030302020204" pitchFamily="66" charset="0"/>
            </a:endParaRPr>
          </a:p>
        </p:txBody>
      </p:sp>
      <p:sp>
        <p:nvSpPr>
          <p:cNvPr id="6" name="Rectangle 5"/>
          <p:cNvSpPr/>
          <p:nvPr/>
        </p:nvSpPr>
        <p:spPr>
          <a:xfrm>
            <a:off x="149899" y="2194616"/>
            <a:ext cx="11872209" cy="21126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322285" y="2214409"/>
            <a:ext cx="11527436" cy="1938992"/>
          </a:xfrm>
          <a:prstGeom prst="rect">
            <a:avLst/>
          </a:prstGeom>
          <a:noFill/>
        </p:spPr>
        <p:txBody>
          <a:bodyPr wrap="square" rtlCol="0">
            <a:spAutoFit/>
          </a:bodyPr>
          <a:lstStyle/>
          <a:p>
            <a:r>
              <a:rPr lang="en-US" sz="2400" dirty="0" smtClean="0">
                <a:latin typeface="Comic Sans MS" panose="030F0702030302020204" pitchFamily="66" charset="0"/>
              </a:rPr>
              <a:t>#5 </a:t>
            </a:r>
            <a:r>
              <a:rPr lang="en-US" sz="2400" dirty="0">
                <a:latin typeface="Comic Sans MS" panose="030F0702030302020204" pitchFamily="66" charset="0"/>
              </a:rPr>
              <a:t>Scenario </a:t>
            </a:r>
            <a:endParaRPr lang="en-US" sz="2400" dirty="0" smtClean="0">
              <a:latin typeface="Comic Sans MS" panose="030F0702030302020204" pitchFamily="66" charset="0"/>
            </a:endParaRPr>
          </a:p>
          <a:p>
            <a:r>
              <a:rPr lang="en-US" sz="2400" dirty="0" smtClean="0">
                <a:latin typeface="Comic Sans MS" panose="030F0702030302020204" pitchFamily="66" charset="0"/>
              </a:rPr>
              <a:t>You </a:t>
            </a:r>
            <a:r>
              <a:rPr lang="en-US" sz="2400" dirty="0">
                <a:latin typeface="Comic Sans MS" panose="030F0702030302020204" pitchFamily="66" charset="0"/>
              </a:rPr>
              <a:t>and a friend have just watched a movie. You are leaving the </a:t>
            </a:r>
            <a:r>
              <a:rPr lang="en-US" sz="2400" dirty="0" smtClean="0">
                <a:latin typeface="Comic Sans MS" panose="030F0702030302020204" pitchFamily="66" charset="0"/>
              </a:rPr>
              <a:t>movie theater </a:t>
            </a:r>
            <a:r>
              <a:rPr lang="en-US" sz="2400" dirty="0">
                <a:latin typeface="Comic Sans MS" panose="030F0702030302020204" pitchFamily="66" charset="0"/>
              </a:rPr>
              <a:t>and notice a group of popular kids from your school who are </a:t>
            </a:r>
            <a:r>
              <a:rPr lang="en-US" sz="2400" dirty="0" smtClean="0">
                <a:latin typeface="Comic Sans MS" panose="030F0702030302020204" pitchFamily="66" charset="0"/>
              </a:rPr>
              <a:t>drinking from a dark colored water bottle they are passing around.   </a:t>
            </a:r>
            <a:r>
              <a:rPr lang="en-US" sz="2400" dirty="0">
                <a:latin typeface="Comic Sans MS" panose="030F0702030302020204" pitchFamily="66" charset="0"/>
              </a:rPr>
              <a:t>You stop to </a:t>
            </a:r>
            <a:r>
              <a:rPr lang="en-US" sz="2400" dirty="0" smtClean="0">
                <a:latin typeface="Comic Sans MS" panose="030F0702030302020204" pitchFamily="66" charset="0"/>
              </a:rPr>
              <a:t>talk and notice the smell of liquor. </a:t>
            </a:r>
            <a:r>
              <a:rPr lang="en-US" sz="2400" dirty="0">
                <a:latin typeface="Comic Sans MS" panose="030F0702030302020204" pitchFamily="66" charset="0"/>
              </a:rPr>
              <a:t>You and your friend are </a:t>
            </a:r>
            <a:r>
              <a:rPr lang="en-US" sz="2400" dirty="0" smtClean="0">
                <a:latin typeface="Comic Sans MS" panose="030F0702030302020204" pitchFamily="66" charset="0"/>
              </a:rPr>
              <a:t>offered the bottle.</a:t>
            </a:r>
            <a:endParaRPr lang="en-US" sz="2400" dirty="0">
              <a:latin typeface="Comic Sans MS" panose="030F0702030302020204" pitchFamily="66" charset="0"/>
            </a:endParaRPr>
          </a:p>
        </p:txBody>
      </p:sp>
      <p:sp>
        <p:nvSpPr>
          <p:cNvPr id="8" name="Rectangle 7"/>
          <p:cNvSpPr/>
          <p:nvPr/>
        </p:nvSpPr>
        <p:spPr>
          <a:xfrm>
            <a:off x="149899" y="4384149"/>
            <a:ext cx="11872209" cy="22864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sz="2400" dirty="0" smtClean="0">
                <a:latin typeface="Comic Sans MS" panose="030F0702030302020204" pitchFamily="66" charset="0"/>
              </a:rPr>
              <a:t>#6 Scenario </a:t>
            </a:r>
          </a:p>
          <a:p>
            <a:r>
              <a:rPr lang="en-US" sz="2400" dirty="0" smtClean="0">
                <a:latin typeface="Comic Sans MS" panose="030F0702030302020204" pitchFamily="66" charset="0"/>
              </a:rPr>
              <a:t>You </a:t>
            </a:r>
            <a:r>
              <a:rPr lang="en-US" sz="2400" dirty="0">
                <a:latin typeface="Comic Sans MS" panose="030F0702030302020204" pitchFamily="66" charset="0"/>
              </a:rPr>
              <a:t>and a friend are </a:t>
            </a:r>
            <a:r>
              <a:rPr lang="en-US" sz="2400" dirty="0" smtClean="0">
                <a:latin typeface="Comic Sans MS" panose="030F0702030302020204" pitchFamily="66" charset="0"/>
              </a:rPr>
              <a:t>hanging out at </a:t>
            </a:r>
            <a:r>
              <a:rPr lang="en-US" sz="2400" dirty="0">
                <a:latin typeface="Comic Sans MS" panose="030F0702030302020204" pitchFamily="66" charset="0"/>
              </a:rPr>
              <a:t>a </a:t>
            </a:r>
            <a:r>
              <a:rPr lang="en-US" sz="2400" dirty="0" smtClean="0">
                <a:latin typeface="Comic Sans MS" panose="030F0702030302020204" pitchFamily="66" charset="0"/>
              </a:rPr>
              <a:t>park with other friends.  Your </a:t>
            </a:r>
            <a:r>
              <a:rPr lang="en-US" sz="2400" dirty="0">
                <a:latin typeface="Comic Sans MS" panose="030F0702030302020204" pitchFamily="66" charset="0"/>
              </a:rPr>
              <a:t>friend arranges with her parents to get a ride home for you both </a:t>
            </a:r>
            <a:r>
              <a:rPr lang="en-US" sz="2400" dirty="0" smtClean="0">
                <a:latin typeface="Comic Sans MS" panose="030F0702030302020204" pitchFamily="66" charset="0"/>
              </a:rPr>
              <a:t>so you will be out of the park before city curfew.  When </a:t>
            </a:r>
            <a:r>
              <a:rPr lang="en-US" sz="2400" dirty="0">
                <a:latin typeface="Comic Sans MS" panose="030F0702030302020204" pitchFamily="66" charset="0"/>
              </a:rPr>
              <a:t>it is time to leave, her/his brother and a friend arrive </a:t>
            </a:r>
            <a:r>
              <a:rPr lang="en-US" sz="2400" dirty="0" smtClean="0">
                <a:latin typeface="Comic Sans MS" panose="030F0702030302020204" pitchFamily="66" charset="0"/>
              </a:rPr>
              <a:t>to </a:t>
            </a:r>
            <a:r>
              <a:rPr lang="en-US" sz="2400" dirty="0">
                <a:latin typeface="Comic Sans MS" panose="030F0702030302020204" pitchFamily="66" charset="0"/>
              </a:rPr>
              <a:t>pick you up instead of his/her </a:t>
            </a:r>
            <a:r>
              <a:rPr lang="en-US" sz="2400" dirty="0" smtClean="0">
                <a:latin typeface="Comic Sans MS" panose="030F0702030302020204" pitchFamily="66" charset="0"/>
              </a:rPr>
              <a:t>parents.  They let you know that they are going to be hanging out at the park awhile before driving you home.</a:t>
            </a:r>
            <a:endParaRPr lang="en-US" sz="2400" dirty="0">
              <a:latin typeface="Comic Sans MS" panose="030F0702030302020204" pitchFamily="66" charset="0"/>
            </a:endParaRPr>
          </a:p>
        </p:txBody>
      </p:sp>
    </p:spTree>
    <p:extLst>
      <p:ext uri="{BB962C8B-B14F-4D97-AF65-F5344CB8AC3E}">
        <p14:creationId xmlns:p14="http://schemas.microsoft.com/office/powerpoint/2010/main" val="13746142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TotalTime>
  <Words>344</Words>
  <Application>Microsoft Office PowerPoint</Application>
  <PresentationFormat>Widescreen</PresentationFormat>
  <Paragraphs>12</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Comic Sans MS</vt:lpstr>
      <vt:lpstr>Office Theme</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Jennifer Castro</cp:lastModifiedBy>
  <cp:revision>9</cp:revision>
  <dcterms:created xsi:type="dcterms:W3CDTF">2017-08-28T19:33:21Z</dcterms:created>
  <dcterms:modified xsi:type="dcterms:W3CDTF">2017-09-06T23:09:11Z</dcterms:modified>
</cp:coreProperties>
</file>