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6858000" cy="92122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tching Strips" id="{3101A544-C670-4FEF-ACAC-0F491806B24C}">
          <p14:sldIdLst>
            <p14:sldId id="256"/>
            <p14:sldId id="257"/>
          </p14:sldIdLst>
        </p14:section>
        <p14:section name="Project Criteria" id="{45741445-58CB-403C-88FB-DC6EF90A69E3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Castro" initials="JC" lastIdx="1" clrIdx="0">
    <p:extLst>
      <p:ext uri="{19B8F6BF-5375-455C-9EA6-DF929625EA0E}">
        <p15:presenceInfo xmlns:p15="http://schemas.microsoft.com/office/powerpoint/2012/main" userId="S-1-5-21-2994875558-459195724-1964723830-16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38" d="100"/>
          <a:sy n="38" d="100"/>
        </p:scale>
        <p:origin x="72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620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620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9E10F-34D9-4CF5-BC68-B0C866E98E21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0221"/>
            <a:ext cx="2971228" cy="4620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750221"/>
            <a:ext cx="2971227" cy="4620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2C6BB-2DDF-4812-A3CF-77661A13C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037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41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75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8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11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66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63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7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18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6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989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862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4BD2F-01AE-47AC-A586-6C138492BDD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8F232-1DAA-4BEC-809A-357163F1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5904" y="1871729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5907" y="238261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5905" y="3492326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906" y="5153695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42146" y="227530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2145" y="1830957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2145" y="3492326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42145" y="5153695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1964" y="747655"/>
            <a:ext cx="5537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Viral Stunts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965" y="2265839"/>
            <a:ext cx="5537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Online Challenges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1819" y="3614211"/>
            <a:ext cx="55379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Online Taunting with Challenges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5380" y="5458495"/>
            <a:ext cx="5537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Online Hazing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72003" y="256994"/>
            <a:ext cx="57965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Online video that quickly becomes famous or popular.  Someone is usually showing off for the entertainment of others.  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72003" y="1914670"/>
            <a:ext cx="5537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Online demonstration and invitation  to others to test their ability or skill to perform a difficult task.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48205" y="3660600"/>
            <a:ext cx="5537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Use of sarcasm, insults or mocking to provoke others to participate in a viral stunt or challenge. 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72003" y="5120913"/>
            <a:ext cx="58201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Challenging participants to perform humiliating tasks through means of harassment or abuse in order to be included in a desired group.  </a:t>
            </a: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690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5904" y="1871729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5907" y="238261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5905" y="3492326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906" y="5153695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42146" y="227530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2145" y="1830957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42145" y="3492326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42145" y="5153695"/>
            <a:ext cx="5950039" cy="1536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34851" y="476518"/>
            <a:ext cx="5537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Online Dares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965" y="2265839"/>
            <a:ext cx="5537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Virtual Peer Pressure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904" y="3821577"/>
            <a:ext cx="5537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At Risk 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1964" y="5458495"/>
            <a:ext cx="5537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Cyber Harassment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48206" y="367901"/>
            <a:ext cx="5537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Challenging or provoking someone to demonstrate their courage for the entertainment of online viewers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48206" y="2032105"/>
            <a:ext cx="5537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Online influence from peers to do something to fit in.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48206" y="3660600"/>
            <a:ext cx="5537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Being in a dangerous situation in which something bad or harmful could happen.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42145" y="5153695"/>
            <a:ext cx="59500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The use of repeated unwanted posts and comments on social media sites, intended to annoy, upset, threaten or intimidate the target into participating in online dares, challenges or stunts.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07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61365"/>
            <a:ext cx="12192001" cy="347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Project Criteria: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State a positive purpose for your challenge such as charity, competition, rank, etc.in the form of a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hashtag.</a:t>
            </a:r>
            <a:endParaRPr lang="en-US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Follow the YouTube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policy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, community laws, and school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rules.</a:t>
            </a:r>
            <a:endParaRPr lang="en-US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Name the responsible adult who will supervise, sponsor or advise the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challenge.</a:t>
            </a:r>
            <a:endParaRPr lang="en-US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Give safety tips and precautions each participant should consider before taking the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challenge.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What positive ways will you encourage others to participate?</a:t>
            </a:r>
            <a:endParaRPr lang="en-US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Draft,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illustrate 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or act out your online challenge for the class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presentation.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endParaRPr lang="en-US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547" y="3746379"/>
            <a:ext cx="12127454" cy="259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Project Criteria: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State a positive purpose for your challenge such as charity, competition, rank, etc.in the form of a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hashtag.</a:t>
            </a:r>
            <a:endParaRPr lang="en-US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Follow the YouTube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policy</a:t>
            </a: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, community laws, and school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rules.</a:t>
            </a:r>
            <a:endParaRPr lang="en-US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Name the responsible adult who will supervise, sponsor or advise the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challenge.</a:t>
            </a:r>
            <a:endParaRPr lang="en-US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Give safety tips and precautions each participant should consider before taking the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challenge.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What positive ways will you encourage others to participate?</a:t>
            </a:r>
            <a:endParaRPr lang="en-US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Draft,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illustrate </a:t>
            </a:r>
            <a:r>
              <a:rPr lang="en-US" sz="1600" dirty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or act out your online challenge for the class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presentation.</a:t>
            </a:r>
            <a:endParaRPr lang="en-US" sz="1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423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349</Words>
  <Application>Microsoft Office PowerPoint</Application>
  <PresentationFormat>Widescreen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15</cp:revision>
  <cp:lastPrinted>2017-12-12T03:50:43Z</cp:lastPrinted>
  <dcterms:created xsi:type="dcterms:W3CDTF">2017-11-21T20:15:08Z</dcterms:created>
  <dcterms:modified xsi:type="dcterms:W3CDTF">2017-12-12T03:51:26Z</dcterms:modified>
</cp:coreProperties>
</file>