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fety Steps" id="{D8F3E281-9F87-4870-AB95-8413F9BBB512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988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3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8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63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4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2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1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3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9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9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E864D-FB4D-4C06-8589-21D40898BDFE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4AFD-FFCC-418A-8A8D-0CF38F433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1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C10B6-8774-02E3-8D88-385F1C489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683FCA-F8FA-2459-7A45-06365DD43A67}"/>
              </a:ext>
            </a:extLst>
          </p:cNvPr>
          <p:cNvSpPr/>
          <p:nvPr/>
        </p:nvSpPr>
        <p:spPr>
          <a:xfrm>
            <a:off x="18472" y="1052470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07D62D-AF63-9F93-AB94-F2F5646557E7}"/>
              </a:ext>
            </a:extLst>
          </p:cNvPr>
          <p:cNvSpPr/>
          <p:nvPr/>
        </p:nvSpPr>
        <p:spPr>
          <a:xfrm>
            <a:off x="4657436" y="1052470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71847B-03C4-78B4-6FFE-C72B909C1B58}"/>
              </a:ext>
            </a:extLst>
          </p:cNvPr>
          <p:cNvSpPr/>
          <p:nvPr/>
        </p:nvSpPr>
        <p:spPr>
          <a:xfrm>
            <a:off x="9236" y="2451252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431A52-C4DB-9F2E-925B-9E7AFC351330}"/>
              </a:ext>
            </a:extLst>
          </p:cNvPr>
          <p:cNvSpPr/>
          <p:nvPr/>
        </p:nvSpPr>
        <p:spPr>
          <a:xfrm>
            <a:off x="4657436" y="2451252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886771-20DF-1C43-2F4C-D070D6D7BADD}"/>
              </a:ext>
            </a:extLst>
          </p:cNvPr>
          <p:cNvSpPr/>
          <p:nvPr/>
        </p:nvSpPr>
        <p:spPr>
          <a:xfrm>
            <a:off x="18472" y="3886201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E26A0B5-85B7-C8D9-4F94-75664DA6D9EF}"/>
              </a:ext>
            </a:extLst>
          </p:cNvPr>
          <p:cNvSpPr/>
          <p:nvPr/>
        </p:nvSpPr>
        <p:spPr>
          <a:xfrm>
            <a:off x="18472" y="5310434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2B2156B-9E5D-5D1C-83FD-AE9523A60EAA}"/>
              </a:ext>
            </a:extLst>
          </p:cNvPr>
          <p:cNvSpPr/>
          <p:nvPr/>
        </p:nvSpPr>
        <p:spPr>
          <a:xfrm>
            <a:off x="4657436" y="5310433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B0D934-9773-C513-A1B9-1283F2DF05C5}"/>
              </a:ext>
            </a:extLst>
          </p:cNvPr>
          <p:cNvSpPr/>
          <p:nvPr/>
        </p:nvSpPr>
        <p:spPr>
          <a:xfrm>
            <a:off x="4657436" y="3886200"/>
            <a:ext cx="4486564" cy="11822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448958-FF5E-6174-351C-C3B89D14152A}"/>
              </a:ext>
            </a:extLst>
          </p:cNvPr>
          <p:cNvSpPr txBox="1"/>
          <p:nvPr/>
        </p:nvSpPr>
        <p:spPr>
          <a:xfrm>
            <a:off x="27708" y="1166543"/>
            <a:ext cx="4477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empus Sans ITC" panose="04020404030D07020202" pitchFamily="82" charset="0"/>
              </a:rPr>
              <a:t>Think before you post, message, or snap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6FCCD6-77B7-DABE-6AC8-A752EEBE3C63}"/>
              </a:ext>
            </a:extLst>
          </p:cNvPr>
          <p:cNvSpPr txBox="1"/>
          <p:nvPr/>
        </p:nvSpPr>
        <p:spPr>
          <a:xfrm>
            <a:off x="4678455" y="1166543"/>
            <a:ext cx="4486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Posting emotional or angry      messages in the moment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2904E-3660-1F44-E5E9-18A2AE5C4678}"/>
              </a:ext>
            </a:extLst>
          </p:cNvPr>
          <p:cNvSpPr txBox="1"/>
          <p:nvPr/>
        </p:nvSpPr>
        <p:spPr>
          <a:xfrm>
            <a:off x="36944" y="2537004"/>
            <a:ext cx="44680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Sharing personal information in private chats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E02FE16-FA32-A082-21E5-B5FA3EF54080}"/>
              </a:ext>
            </a:extLst>
          </p:cNvPr>
          <p:cNvSpPr txBox="1"/>
          <p:nvPr/>
        </p:nvSpPr>
        <p:spPr>
          <a:xfrm>
            <a:off x="4657436" y="2425002"/>
            <a:ext cx="4465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Asking permission before posting photos or videos of others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45A096-65DE-2F38-27D0-98B4E0D84C44}"/>
              </a:ext>
            </a:extLst>
          </p:cNvPr>
          <p:cNvSpPr txBox="1"/>
          <p:nvPr/>
        </p:nvSpPr>
        <p:spPr>
          <a:xfrm>
            <a:off x="63070" y="3996030"/>
            <a:ext cx="4458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Reviewing your digital footprint regularly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EDF7D7-620D-39A2-475D-14D3163DFCA4}"/>
              </a:ext>
            </a:extLst>
          </p:cNvPr>
          <p:cNvSpPr txBox="1"/>
          <p:nvPr/>
        </p:nvSpPr>
        <p:spPr>
          <a:xfrm>
            <a:off x="4930123" y="3823494"/>
            <a:ext cx="39199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Talking to a trusted adult about concerning online situations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12A41BB-1D6A-3C59-5CC3-089F4DC59955}"/>
              </a:ext>
            </a:extLst>
          </p:cNvPr>
          <p:cNvSpPr txBox="1"/>
          <p:nvPr/>
        </p:nvSpPr>
        <p:spPr>
          <a:xfrm>
            <a:off x="18472" y="5252416"/>
            <a:ext cx="4458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Deleting a post and assuming the problem is solved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E2E09-5EF1-D059-E912-D11FA175F751}"/>
              </a:ext>
            </a:extLst>
          </p:cNvPr>
          <p:cNvSpPr txBox="1"/>
          <p:nvPr/>
        </p:nvSpPr>
        <p:spPr>
          <a:xfrm>
            <a:off x="4870812" y="5248249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empus Sans ITC" panose="04020404030D07020202" pitchFamily="82" charset="0"/>
              </a:rPr>
              <a:t>Screenshotting something inappropriate without reporting it</a:t>
            </a:r>
          </a:p>
        </p:txBody>
      </p:sp>
      <p:pic>
        <p:nvPicPr>
          <p:cNvPr id="2" name="Picture 1" descr="AFLSE w bar fdn">
            <a:extLst>
              <a:ext uri="{FF2B5EF4-FFF2-40B4-BE49-F238E27FC236}">
                <a16:creationId xmlns:a16="http://schemas.microsoft.com/office/drawing/2014/main" id="{8230DF84-CE48-C5DD-5E50-B86DA3F7D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157" y="41028"/>
            <a:ext cx="2051685" cy="954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43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Tempus Sans ITC</vt:lpstr>
      <vt:lpstr>Office Theme</vt:lpstr>
      <vt:lpstr>PowerPoint Presentation</vt:lpstr>
    </vt:vector>
  </TitlesOfParts>
  <Company>Arizona Bar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12</cp:revision>
  <cp:lastPrinted>2015-10-10T20:44:58Z</cp:lastPrinted>
  <dcterms:created xsi:type="dcterms:W3CDTF">2015-09-16T18:31:17Z</dcterms:created>
  <dcterms:modified xsi:type="dcterms:W3CDTF">2026-01-21T22:49:20Z</dcterms:modified>
</cp:coreProperties>
</file>