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91" autoAdjust="0"/>
    <p:restoredTop sz="94660"/>
  </p:normalViewPr>
  <p:slideViewPr>
    <p:cSldViewPr snapToGrid="0">
      <p:cViewPr>
        <p:scale>
          <a:sx n="91" d="100"/>
          <a:sy n="91" d="100"/>
        </p:scale>
        <p:origin x="104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65C6F-C14F-50BB-78B7-4F227E5E88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A7AED5-A257-4E9C-8484-71D35AAAE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13542-2C41-72B1-97A3-AA372206C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291DB-6DCA-3526-9F8E-D8C47F0D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1E5E7-1DDE-165A-5DAE-E1B84CE40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2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BA883-A01B-862D-CD58-1069F692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767770-984E-9CA9-98B2-D9EEDE436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F1D9E-92CE-F601-E09F-9A06AB14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7606D-3706-B868-E9F6-BCE8B6DC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67F93-8A54-24C9-6F7C-218062944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38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31041E-98C1-5922-0BBA-0295A95700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9FEDFE-B026-6524-14AF-80DBCF1A2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0F8B5-0E98-13DF-CBC4-F28C0FA23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EE844-2CF3-9BAD-72C9-173773C0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2F321-DA8E-6892-90C6-77F5DC5E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841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3D4DB-E94B-502A-0267-63ED03836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DCF49-0F6A-C496-11E1-CFEEAC46B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66889-80B0-1EAC-CF8C-E96BB6FE8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980FD-D489-397A-3F0F-6CB5FE300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53DA3-AC6F-6D81-4B96-EE0C5C8C1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4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6A1A4-D1D8-F34C-DDDD-B5AE0A58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4989A-B556-096D-6D23-C6897D251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BE985-EC35-FF96-7034-F08B2DB22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B053A-8A99-A4CF-0BD8-4FA9818C5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66D82-E5D3-1690-183F-F9D7C8E7A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9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7F6F-3F11-525D-2242-0D4E2AF5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C2217-E606-98AB-5F7D-C2B425FE9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ADD63-68B2-AD8E-A9F1-CC3E9B2A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14B17-7B68-42C6-927E-1361C330B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164AE8-5D72-DDA4-6ADE-002CC41F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27B6B-2716-09EA-BD98-813FD1502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9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4586-C914-ACC4-135F-3DB05429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D07F6-D031-6C05-D876-56D4E3B6A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D9AC5-8A16-0F5F-2286-48F20EB76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1D3350-0820-14EB-07B9-31FA97D3C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F1E318-AF69-307F-931C-496958F234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59642-E6E3-EC4C-634D-1FA9ED6BC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011FE9-12A7-0E85-E94F-7ACEFE550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EE979A-874B-176C-B055-C9ABC6B9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9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29050-088E-7D03-A2A4-58A6F748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3E8282-C1BC-897D-2E21-593E150A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384ACF-6F67-8140-EEDB-437B7FE24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95C3C-B382-20D9-7BCB-5C4ECCF74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7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BE4989-29F4-0E78-F1A9-773E4B6E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A20A9D-662A-05CB-09C1-23F0E92E5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FF336-74DD-E735-A4B8-4FC53C311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431B5-54E4-CA23-1FDA-8ED2AD0B6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88DC7-9A11-549F-DDDF-173533B6B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E4CDAA-92BB-9577-95B7-EE8C51F5F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182C1-EA40-5710-34B1-D3DC26428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42081-FCC5-074C-EB21-55C77F9E9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C4DE2-7D5F-6F04-CC89-DBE186EC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4DB8C-5F9B-859B-0340-74CB06DA1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441A25-13A1-06DE-B751-0D2A4840BA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BB6F06-C112-05C6-D2E6-675A3E830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9CBFBB-A08E-B30D-844D-296C3F46F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1B47C-E584-2FB5-AC35-9CA29D70B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BB989A-F1EE-98CC-14FE-EA8EC175F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2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9ECEC6-F30D-E3DA-5A5F-C04202BF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5EA69-B55E-96F8-EACA-5CF98356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FA340-1EEE-0A68-4673-DBF16A39C9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4355FD-D9AE-47BE-8B20-F73DF6448F91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9AB0A-2619-9FD8-BAE6-2815D54DD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235CC-A75A-0DE3-DB13-F1EBDC8E7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9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EFA11-5237-8A09-CCCC-3FF77DB50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8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Sarah posts a rumor that two students are going to fight at school tomorrow morning.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5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59EBC-5414-1596-F4CE-BF3DD4E21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A0F3B-DDE1-3D30-C77F-A736FE383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52090"/>
            <a:ext cx="9144000" cy="5972628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8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Bobby and Andrew </a:t>
            </a:r>
            <a:r>
              <a:rPr lang="en-US" sz="8000" dirty="0"/>
              <a:t>start arguing in the comments of a post. Others join in and add insults.</a:t>
            </a:r>
          </a:p>
        </p:txBody>
      </p:sp>
    </p:spTree>
    <p:extLst>
      <p:ext uri="{BB962C8B-B14F-4D97-AF65-F5344CB8AC3E}">
        <p14:creationId xmlns:p14="http://schemas.microsoft.com/office/powerpoint/2010/main" val="3097701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2BB81-CCE6-56E2-5BC0-6326B3DD0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D727D-B372-BC61-A41A-A6F3EAF65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53710"/>
            <a:ext cx="12192000" cy="5950579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8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Ruben reposted a video of a fight from the previous year as if it just happened.</a:t>
            </a:r>
          </a:p>
        </p:txBody>
      </p:sp>
    </p:spTree>
    <p:extLst>
      <p:ext uri="{BB962C8B-B14F-4D97-AF65-F5344CB8AC3E}">
        <p14:creationId xmlns:p14="http://schemas.microsoft.com/office/powerpoint/2010/main" val="486136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F63C-D718-4CFA-CE8C-49BD163FF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D7AF-F7CE-3266-E6D7-5BE3D9843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264128" cy="6857999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8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Josh and Jordan record and post a short video of themselves letting the air out of car tires in the school parking lot.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409823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665F7-3310-4280-E3B7-3499AC2A5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BC94C-0A8B-08D4-24BE-8D881246EE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55069"/>
            <a:ext cx="12192000" cy="5147862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8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 </a:t>
            </a:r>
            <a:r>
              <a:rPr lang="en-US" sz="8000" dirty="0"/>
              <a:t>Jenny shares screenshots of a text between two classmates in a group chat without their permission. </a:t>
            </a:r>
            <a:endParaRPr lang="en-US" sz="8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747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103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1. Sarah posts a rumor that two students are going to fight at school tomorrow morning.</vt:lpstr>
      <vt:lpstr>2. Bobby and Andrew start arguing in the comments of a post. Others join in and add insults.</vt:lpstr>
      <vt:lpstr>3. Ruben reposted a video of a fight from the previous year as if it just happened.</vt:lpstr>
      <vt:lpstr>4. Josh and Jordan record and post a short video of themselves letting the air out of car tires in the school parking lot.</vt:lpstr>
      <vt:lpstr>5. Jenny shares screenshots of a text between two classmates in a group chat without their permission.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7</cp:revision>
  <dcterms:created xsi:type="dcterms:W3CDTF">2025-02-07T19:00:10Z</dcterms:created>
  <dcterms:modified xsi:type="dcterms:W3CDTF">2026-01-22T23:24:07Z</dcterms:modified>
</cp:coreProperties>
</file>