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7" r:id="rId2"/>
    <p:sldId id="258" r:id="rId3"/>
    <p:sldId id="261" r:id="rId4"/>
    <p:sldId id="263" r:id="rId5"/>
    <p:sldId id="264" r:id="rId6"/>
    <p:sldId id="265" r:id="rId7"/>
    <p:sldId id="266" r:id="rId8"/>
    <p:sldId id="256" r:id="rId9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rms and Descriptions" id="{B5F6B9E1-1965-4393-95ED-283B825C4645}">
          <p14:sldIdLst>
            <p14:sldId id="257"/>
            <p14:sldId id="258"/>
            <p14:sldId id="261"/>
            <p14:sldId id="263"/>
            <p14:sldId id="264"/>
            <p14:sldId id="265"/>
            <p14:sldId id="266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1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1021C-F53B-418A-997B-EC169A329AD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B9730-AC58-46B8-8544-8309C3BC5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90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8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6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2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7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3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9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52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5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7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736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4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92BD-6812-484B-802D-F34BAD91DD68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8D3BC-F37D-409A-AF55-E031ED5E2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9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3382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89943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3382" y="2532456"/>
            <a:ext cx="5962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Phishing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10782" y="172562"/>
            <a:ext cx="565808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Messages that are </a:t>
            </a:r>
            <a:r>
              <a:rPr lang="en-US" sz="3200" b="1" dirty="0" smtClean="0">
                <a:latin typeface="Comic Sans MS" panose="030F0702030302020204" pitchFamily="66" charset="0"/>
              </a:rPr>
              <a:t>designed to seem as if they come from a known source</a:t>
            </a:r>
            <a:r>
              <a:rPr lang="en-US" sz="3200" dirty="0" smtClean="0">
                <a:latin typeface="Comic Sans MS" panose="030F0702030302020204" pitchFamily="66" charset="0"/>
              </a:rPr>
              <a:t>, such as a financial institution, familiar person, favorite store or website.  The messages try to </a:t>
            </a:r>
            <a:r>
              <a:rPr lang="en-US" sz="3200" b="1" dirty="0" smtClean="0">
                <a:latin typeface="Comic Sans MS" panose="030F0702030302020204" pitchFamily="66" charset="0"/>
              </a:rPr>
              <a:t>trick you into clicking</a:t>
            </a:r>
            <a:r>
              <a:rPr lang="en-US" sz="3200" dirty="0" smtClean="0">
                <a:latin typeface="Comic Sans MS" panose="030F0702030302020204" pitchFamily="66" charset="0"/>
              </a:rPr>
              <a:t> on their link where you are exposed to spyware that can collect your personal information and accounts of friends and family.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278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260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89945" y="112733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3382" y="2265440"/>
            <a:ext cx="5962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Identity Theft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60299" y="1157444"/>
            <a:ext cx="54988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Knowingly taking, purchasing manufacturing, possessing, recording, or using any </a:t>
            </a:r>
            <a:r>
              <a:rPr lang="en-US" sz="3200" b="1" dirty="0" smtClean="0">
                <a:latin typeface="Comic Sans MS" panose="030F0702030302020204" pitchFamily="66" charset="0"/>
              </a:rPr>
              <a:t>personal identifying information without the consent of that person</a:t>
            </a:r>
            <a:r>
              <a:rPr lang="en-US" sz="3200" dirty="0" smtClean="0">
                <a:latin typeface="Comic Sans MS" panose="030F0702030302020204" pitchFamily="66" charset="0"/>
              </a:rPr>
              <a:t>, with the intent to use the information unlawfully.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15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260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89945" y="112733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44" y="2265442"/>
            <a:ext cx="5962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Shoulder Surfing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34202" y="2388552"/>
            <a:ext cx="54112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Looking over </a:t>
            </a:r>
            <a:r>
              <a:rPr lang="en-US" sz="3200" b="1" dirty="0" smtClean="0">
                <a:latin typeface="Comic Sans MS" panose="030F0702030302020204" pitchFamily="66" charset="0"/>
              </a:rPr>
              <a:t>someone’s shoulder </a:t>
            </a:r>
            <a:r>
              <a:rPr lang="en-US" sz="3200" dirty="0" smtClean="0">
                <a:latin typeface="Comic Sans MS" panose="030F0702030302020204" pitchFamily="66" charset="0"/>
              </a:rPr>
              <a:t>while they are entering their passcode or password.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35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260" y="112734"/>
            <a:ext cx="6505182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18334" y="112734"/>
            <a:ext cx="5373666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116" y="2819439"/>
            <a:ext cx="6413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Impersonating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83677" y="1896109"/>
            <a:ext cx="46429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Posing</a:t>
            </a:r>
            <a:r>
              <a:rPr lang="en-US" sz="3200" dirty="0" smtClean="0">
                <a:latin typeface="Comic Sans MS" panose="030F0702030302020204" pitchFamily="66" charset="0"/>
              </a:rPr>
              <a:t> as the victim to use their name and online presence to post hateful, cruel or threatening comments to others.  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98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260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25434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44" y="2265443"/>
            <a:ext cx="5962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Fake Accounts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50902" y="1403668"/>
            <a:ext cx="544882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Stealing someone’s identity by creating a </a:t>
            </a:r>
            <a:r>
              <a:rPr lang="en-US" sz="3200" b="1" dirty="0" smtClean="0">
                <a:latin typeface="Comic Sans MS" panose="030F0702030302020204" pitchFamily="66" charset="0"/>
              </a:rPr>
              <a:t>fake account </a:t>
            </a:r>
            <a:r>
              <a:rPr lang="en-US" sz="3200" dirty="0" smtClean="0">
                <a:latin typeface="Comic Sans MS" panose="030F0702030302020204" pitchFamily="66" charset="0"/>
              </a:rPr>
              <a:t>with their name and posting comments or sharing personal or private information that they would not have done yourselves.  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069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260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89945" y="112733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44" y="2265442"/>
            <a:ext cx="5962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Chat Room Hackers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7329" y="665004"/>
            <a:ext cx="542498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Hackers</a:t>
            </a:r>
            <a:r>
              <a:rPr lang="en-US" sz="3200" dirty="0" smtClean="0">
                <a:latin typeface="Comic Sans MS" panose="030F0702030302020204" pitchFamily="66" charset="0"/>
              </a:rPr>
              <a:t> may try to win the trust of other </a:t>
            </a:r>
            <a:r>
              <a:rPr lang="en-US" sz="3200" b="1" dirty="0" smtClean="0">
                <a:latin typeface="Comic Sans MS" panose="030F0702030302020204" pitchFamily="66" charset="0"/>
              </a:rPr>
              <a:t>visitors</a:t>
            </a:r>
            <a:r>
              <a:rPr lang="en-US" sz="3200" dirty="0" smtClean="0">
                <a:latin typeface="Comic Sans MS" panose="030F0702030302020204" pitchFamily="66" charset="0"/>
              </a:rPr>
              <a:t> to obtain personal information that can be used to steal identity or account information; they may send the person they are </a:t>
            </a:r>
            <a:r>
              <a:rPr lang="en-US" sz="3200" b="1" dirty="0" smtClean="0">
                <a:latin typeface="Comic Sans MS" panose="030F0702030302020204" pitchFamily="66" charset="0"/>
              </a:rPr>
              <a:t>talking to</a:t>
            </a:r>
            <a:r>
              <a:rPr lang="en-US" sz="3200" dirty="0" smtClean="0">
                <a:latin typeface="Comic Sans MS" panose="030F0702030302020204" pitchFamily="66" charset="0"/>
              </a:rPr>
              <a:t>, tempting attachments that may contain spyware in order to obtain personal account information.</a:t>
            </a:r>
            <a:endParaRPr lang="en-US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874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260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89945" y="112733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44" y="2265442"/>
            <a:ext cx="5962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Public</a:t>
            </a:r>
          </a:p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 Wi-Fi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6059" y="727806"/>
            <a:ext cx="538619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Cyber thieves can follow your online moves in </a:t>
            </a:r>
            <a:r>
              <a:rPr lang="en-US" sz="3200" b="1" dirty="0" smtClean="0">
                <a:latin typeface="Comic Sans MS" panose="030F0702030302020204" pitchFamily="66" charset="0"/>
              </a:rPr>
              <a:t>public places, such as coffee houses and public libraries </a:t>
            </a:r>
            <a:r>
              <a:rPr lang="en-US" sz="3200" dirty="0" smtClean="0">
                <a:latin typeface="Comic Sans MS" panose="030F0702030302020204" pitchFamily="66" charset="0"/>
              </a:rPr>
              <a:t>where you are connected to the internet. They can obtain personal account information with public passwords using their own hacking tools.  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976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3944" y="112734"/>
            <a:ext cx="6096001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50697" y="112734"/>
            <a:ext cx="5899759" cy="66137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0749" y="2468608"/>
            <a:ext cx="5962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Comic Sans MS" panose="030F0702030302020204" pitchFamily="66" charset="0"/>
              </a:rPr>
              <a:t>Spam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99239" y="1388509"/>
            <a:ext cx="57512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Sending </a:t>
            </a:r>
            <a:r>
              <a:rPr lang="en-US" sz="3200" b="1" dirty="0" smtClean="0">
                <a:latin typeface="Comic Sans MS" panose="030F0702030302020204" pitchFamily="66" charset="0"/>
              </a:rPr>
              <a:t>unwanted messages or advertisements</a:t>
            </a:r>
            <a:r>
              <a:rPr lang="en-US" sz="3200" dirty="0" smtClean="0">
                <a:latin typeface="Comic Sans MS" panose="030F0702030302020204" pitchFamily="66" charset="0"/>
              </a:rPr>
              <a:t> to your social media page or email; links and attachments may contain spyware to obtain personal information and steal your identity.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91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287</Words>
  <Application>Microsoft Office PowerPoint</Application>
  <PresentationFormat>Widescreen</PresentationFormat>
  <Paragraphs>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22</cp:revision>
  <cp:lastPrinted>2019-11-13T19:56:12Z</cp:lastPrinted>
  <dcterms:created xsi:type="dcterms:W3CDTF">2019-10-14T22:16:43Z</dcterms:created>
  <dcterms:modified xsi:type="dcterms:W3CDTF">2019-11-13T19:57:22Z</dcterms:modified>
</cp:coreProperties>
</file>