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rizona Law" id="{C088457C-90D5-40AE-B542-C44D6E880C53}">
          <p14:sldIdLst>
            <p14:sldId id="256"/>
          </p14:sldIdLst>
        </p14:section>
        <p14:section name="Cyberstalking Definition" id="{9807D46A-1C8D-48AC-83E5-4C4242E37A0C}">
          <p14:sldIdLst>
            <p14:sldId id="261"/>
          </p14:sldIdLst>
        </p14:section>
        <p14:section name="Safety Tips" id="{69E47F97-0668-4588-91AD-5432DEAD2B96}">
          <p14:sldIdLst>
            <p14:sldId id="262"/>
            <p14:sldId id="257"/>
            <p14:sldId id="258"/>
          </p14:sldIdLst>
        </p14:section>
        <p14:section name="Resources" id="{DC128770-1812-46CF-82F7-E7514F2A4BF1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3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8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3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0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9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9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5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2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0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315EB-90CF-44CE-BF80-C8ACB93E6F42}" type="datetimeFigureOut">
              <a:rPr lang="en-US" smtClean="0"/>
              <a:t>2/10/2017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6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norton.com/en/blogs/norton-protection-blog/how-protect-yourself-cyberstalkers" TargetMode="External"/><Relationship Id="rId2" Type="http://schemas.openxmlformats.org/officeDocument/2006/relationships/hyperlink" Target="https://nobullying.com/cyberstalking-20-important-facts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helpguide.org/articles/abuse/cyberbullying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221" y="15902"/>
            <a:ext cx="11967882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2205" y="42926"/>
            <a:ext cx="11792555" cy="1631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(Ariz. Rev. Stat. Ann. § 13-2921.)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Cyberbullying is using electronic media to harass threaten or intimidate another person. Arizona law defines harassment as conduct directed at a specific person that would cause a reasonable person to be “seriously alarmed, annoyed or harassed” and that, in fact, does have that effect on the person targeted.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10221" y="1755213"/>
            <a:ext cx="11967882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4477" y="3440476"/>
            <a:ext cx="11967882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4477" y="5125740"/>
            <a:ext cx="11967882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2206" y="1772665"/>
            <a:ext cx="11792554" cy="1631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(Ariz. Rev. Stat. Ann. § 13-2921.)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Cyberbullying is using electronic media to harass threaten or intimidate another person. Arizona law defines harassment as conduct directed at a specific person that would cause a reasonable person to be “seriously alarmed, annoyed or harassed” and that, in fact, does have that effect on the person targeted.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2205" y="3513667"/>
            <a:ext cx="11792555" cy="1631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(Ariz. Rev. Stat. Ann. § 13-2921.)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Cyberbullying is using electronic media to harass threaten or intimidate another person. Arizona law defines harassment as conduct directed at a specific person that would cause a reasonable person to be “seriously alarmed, annoyed or harassed” and that, in fact, does have that effect on the person targeted.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2205" y="5179787"/>
            <a:ext cx="11890283" cy="163121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(Ariz. Rev. Stat. Ann. § 13-2921.)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Cyberbullying is using electronic media to harass threaten or intimidate another person. Arizona law defines harassment as conduct directed at a specific person that would cause a reasonable person to be “seriously alarmed, annoyed or harassed” and that, in fact, does have that effect on the person targeted. </a:t>
            </a:r>
          </a:p>
        </p:txBody>
      </p:sp>
    </p:spTree>
    <p:extLst>
      <p:ext uri="{BB962C8B-B14F-4D97-AF65-F5344CB8AC3E}">
        <p14:creationId xmlns:p14="http://schemas.microsoft.com/office/powerpoint/2010/main" val="3635959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820166"/>
            <a:ext cx="11967882" cy="15329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78967"/>
            <a:ext cx="11967882" cy="15329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5152" y="356667"/>
            <a:ext cx="11537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Cyberstalking: the repeated use of electronic communications to harass </a:t>
            </a:r>
            <a:r>
              <a:rPr lang="en-US" sz="2400" b="1" dirty="0" smtClean="0">
                <a:latin typeface="Comic Sans MS" panose="030F0702030302020204" pitchFamily="66" charset="0"/>
              </a:rPr>
              <a:t>or </a:t>
            </a:r>
            <a:r>
              <a:rPr lang="en-US" sz="2400" b="1" dirty="0">
                <a:latin typeface="Comic Sans MS" panose="030F0702030302020204" pitchFamily="66" charset="0"/>
              </a:rPr>
              <a:t>frighten someone, for example by sending threatening emails, </a:t>
            </a:r>
            <a:r>
              <a:rPr lang="en-US" sz="2400" b="1" dirty="0" smtClean="0">
                <a:latin typeface="Comic Sans MS" panose="030F0702030302020204" pitchFamily="66" charset="0"/>
              </a:rPr>
              <a:t>comments </a:t>
            </a:r>
            <a:r>
              <a:rPr lang="en-US" sz="2400" b="1" dirty="0">
                <a:latin typeface="Comic Sans MS" panose="030F0702030302020204" pitchFamily="66" charset="0"/>
              </a:rPr>
              <a:t>in social media, or other electronic communication.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70867" y="1889631"/>
            <a:ext cx="11537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Cyberstalking: the repeated use of electronic communications to harass or frighten someone, for example by sending threatening emails, comments in social media, or other electronic communication.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2729" y="3645284"/>
            <a:ext cx="11537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Cyberstalking: the repeated use of electronic communications to harass or frighten someone, for example by sending threatening emails, comments in social media, or other electronic communication.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15152" y="5289647"/>
            <a:ext cx="11537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Cyberstalking: the repeated use of electronic communications to harass or frighten someone, for example by sending threatening emails, comments in social media, or other electronic communication.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146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1364" y="1820166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20999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5152" y="243898"/>
            <a:ext cx="11806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Save the evidence!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If you receive abusive or offensive messages, or images save the evidence or take a screen shot to use in your report to a trusted adult.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77" y="1820166"/>
            <a:ext cx="118603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Report the incident!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Tell a trusted adult such as a family member, teacher, school counselor, or School Resource Officer if you receive harassment by online messages, images or texts.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364" y="3490792"/>
            <a:ext cx="11860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Don’t give up!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Keep reporting each and every time there is a cyberbullying incident until it stops.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6017" y="5104982"/>
            <a:ext cx="118065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Block and Delete!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Block e-mail addresses and cell-phone numbers from cyberbullies; delete their contact from social media or other websites where they are targeting you.   </a:t>
            </a:r>
            <a:endParaRPr lang="en-US" sz="24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471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024" y="3442448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1024" y="201651"/>
            <a:ext cx="11967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Get Help!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Talk to a parent, teacher, counselor, Resource Officer, coach, any trusted adult and let them know how you feel about frightening or upsetting messages and images you receive online from others.</a:t>
            </a:r>
            <a:endParaRPr lang="en-US" sz="24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024" y="1788461"/>
            <a:ext cx="118468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Think First!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Decide if the image or post you want to pass on could have negative consequences or could be revealing personal information you were not meaning to share.  </a:t>
            </a:r>
          </a:p>
          <a:p>
            <a:pPr algn="ctr"/>
            <a:endParaRPr lang="en-US" sz="3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624" y="3442448"/>
            <a:ext cx="117527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Keep it Private!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Only share personal information such as names, addresses, phone numbers, passwords, credit card numbers, etc. with permission from your parents or guardians.   </a:t>
            </a:r>
            <a:endParaRPr lang="en-US" sz="24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706" y="5165229"/>
            <a:ext cx="11873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Use Safety Features!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Turn-on safety features and privacy settings; routinely have them checked and updated. </a:t>
            </a:r>
            <a:endParaRPr lang="en-US" sz="24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307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77" y="1855696"/>
            <a:ext cx="11967882" cy="15329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647" y="5249041"/>
            <a:ext cx="11967882" cy="15329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97054"/>
            <a:ext cx="11967882" cy="15696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Protect your Identity!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Use a pretend image such as an avatar, a secret screen name, an unfamiliar user ID, something that others would not easily recognize or guess as you.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endParaRPr lang="en-US" sz="24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647" y="1855696"/>
            <a:ext cx="11967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Change it!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Change your passwords if you feel others may have seen you use it or you think they may guess it; change it if you have shared it with past relationships. </a:t>
            </a:r>
            <a:endParaRPr lang="en-US" sz="24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77" y="3472465"/>
            <a:ext cx="11967882" cy="16927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Google your Name!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Monitor where your name appears online.  If you find any unauthorized information, report to the web service and your parents.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endParaRPr lang="en-US" sz="2000" b="1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436" y="5249041"/>
            <a:ext cx="119320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Advocate for Online Freedom!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Speak out against inappropriate behavior online, by refusing to join in or pass on inappropriate messages or images; Use the ‘I am a witness</a:t>
            </a:r>
            <a:r>
              <a:rPr lang="en-US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” </a:t>
            </a:r>
            <a:r>
              <a:rPr lang="en-US" sz="24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emoji:http</a:t>
            </a:r>
            <a:r>
              <a:rPr lang="en-US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://</a:t>
            </a:r>
            <a:r>
              <a:rPr lang="en-US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iwitnessbullying.org</a:t>
            </a:r>
            <a:r>
              <a:rPr lang="en-US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0665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6668" y="2816136"/>
            <a:ext cx="55810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 Bullying.com:  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://nobullying.com/cyberstalking-20-important-facts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46668" y="4452035"/>
            <a:ext cx="106293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How to Protect Yourself from </a:t>
            </a:r>
            <a:r>
              <a:rPr lang="en-US" dirty="0" err="1" smtClean="0"/>
              <a:t>Cyberstalkers</a:t>
            </a:r>
            <a:r>
              <a:rPr lang="en-US" dirty="0" smtClean="0"/>
              <a:t>-Norton Protection Blog:  </a:t>
            </a:r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community.norton.com/en/blogs/norton-protection-blog/how-protect-yourself-cyberstalkers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6668" y="1555234"/>
            <a:ext cx="59424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Dealing with Cyberbullying:  </a:t>
            </a:r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www.helpguide.org/articles/abuse/cyberbullying.htm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25557" y="294332"/>
            <a:ext cx="402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Resources: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85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791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36</cp:revision>
  <dcterms:created xsi:type="dcterms:W3CDTF">2016-02-29T19:32:13Z</dcterms:created>
  <dcterms:modified xsi:type="dcterms:W3CDTF">2017-02-10T18:21:25Z</dcterms:modified>
</cp:coreProperties>
</file>