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7" r:id="rId3"/>
    <p:sldId id="259" r:id="rId4"/>
    <p:sldId id="260" r:id="rId5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0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12CC0E6E-87ED-4C0B-AD49-EBC624CD82E4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00B1B012-7943-4034-85D8-94D2AFF01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1882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F4CF0-3782-4CDB-BCFA-D5165A9DA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653C-707C-4760-B242-F0A71E42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819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F4CF0-3782-4CDB-BCFA-D5165A9DA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653C-707C-4760-B242-F0A71E42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02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F4CF0-3782-4CDB-BCFA-D5165A9DA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653C-707C-4760-B242-F0A71E42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973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F4CF0-3782-4CDB-BCFA-D5165A9DA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653C-707C-4760-B242-F0A71E42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915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F4CF0-3782-4CDB-BCFA-D5165A9DA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653C-707C-4760-B242-F0A71E42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79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F4CF0-3782-4CDB-BCFA-D5165A9DA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653C-707C-4760-B242-F0A71E42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05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F4CF0-3782-4CDB-BCFA-D5165A9DA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653C-707C-4760-B242-F0A71E42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61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F4CF0-3782-4CDB-BCFA-D5165A9DA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653C-707C-4760-B242-F0A71E42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83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F4CF0-3782-4CDB-BCFA-D5165A9DA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653C-707C-4760-B242-F0A71E42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925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F4CF0-3782-4CDB-BCFA-D5165A9DA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653C-707C-4760-B242-F0A71E42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195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F4CF0-3782-4CDB-BCFA-D5165A9DA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653C-707C-4760-B242-F0A71E42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65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F4CF0-3782-4CDB-BCFA-D5165A9DA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9653C-707C-4760-B242-F0A71E425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291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577" y="134910"/>
            <a:ext cx="2893102" cy="6595673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1"/>
            <a:endCxn id="5" idx="3"/>
          </p:cNvCxnSpPr>
          <p:nvPr/>
        </p:nvCxnSpPr>
        <p:spPr>
          <a:xfrm>
            <a:off x="75577" y="3432747"/>
            <a:ext cx="2893102" cy="0"/>
          </a:xfrm>
          <a:prstGeom prst="line">
            <a:avLst/>
          </a:prstGeom>
          <a:ln w="571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094221" y="134910"/>
            <a:ext cx="2893102" cy="6595673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52214" y="134910"/>
            <a:ext cx="2893102" cy="6595673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31509" y="134911"/>
            <a:ext cx="2893102" cy="6595673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3094221" y="3432746"/>
            <a:ext cx="2893102" cy="0"/>
          </a:xfrm>
          <a:prstGeom prst="line">
            <a:avLst/>
          </a:prstGeom>
          <a:ln w="571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152214" y="3432746"/>
            <a:ext cx="2893102" cy="0"/>
          </a:xfrm>
          <a:prstGeom prst="line">
            <a:avLst/>
          </a:prstGeom>
          <a:ln w="571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131509" y="3432746"/>
            <a:ext cx="2893102" cy="0"/>
          </a:xfrm>
          <a:prstGeom prst="line">
            <a:avLst/>
          </a:prstGeom>
          <a:ln w="571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20549" y="1080671"/>
            <a:ext cx="28481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Comic Sans MS" panose="030F0702030302020204" pitchFamily="66" charset="0"/>
              </a:rPr>
              <a:t>Defamation Laws</a:t>
            </a:r>
            <a:endParaRPr lang="en-US" sz="3600" b="1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99779" y="1138507"/>
            <a:ext cx="24733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Comic Sans MS" panose="030F0702030302020204" pitchFamily="66" charset="0"/>
              </a:rPr>
              <a:t>Privacy Laws</a:t>
            </a:r>
            <a:endParaRPr lang="en-US" sz="3600" b="1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65893" y="968562"/>
            <a:ext cx="24733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omic Sans MS" panose="030F0702030302020204" pitchFamily="66" charset="0"/>
              </a:rPr>
              <a:t>Fake News Sites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278914" y="1183664"/>
            <a:ext cx="24733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Comic Sans MS" panose="030F0702030302020204" pitchFamily="66" charset="0"/>
              </a:rPr>
              <a:t>Media Laws</a:t>
            </a:r>
            <a:endParaRPr lang="en-US" sz="3600" b="1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0550" y="3681282"/>
            <a:ext cx="288747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False statement that is harmful to someone’s reputation; Libel is written; slander is spoken (may be sued)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96130" y="4037537"/>
            <a:ext cx="31638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Legal regulations </a:t>
            </a:r>
          </a:p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of</a:t>
            </a:r>
          </a:p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Tele-communications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80170" y="3745150"/>
            <a:ext cx="2907153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Illegal to portray someone in a false light in the public eye or disclose private facts without permission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US" sz="2000" b="1" dirty="0"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629" y="3426448"/>
            <a:ext cx="29917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omic Sans MS" panose="030F0702030302020204" pitchFamily="66" charset="0"/>
              </a:rPr>
              <a:t>Publish untrue or fake information to entice web traffic; some stories are true and are used to trick the user into believing all content is true </a:t>
            </a:r>
          </a:p>
        </p:txBody>
      </p:sp>
    </p:spTree>
    <p:extLst>
      <p:ext uri="{BB962C8B-B14F-4D97-AF65-F5344CB8AC3E}">
        <p14:creationId xmlns:p14="http://schemas.microsoft.com/office/powerpoint/2010/main" val="347968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4926" y="134911"/>
            <a:ext cx="2893102" cy="6595673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1"/>
            <a:endCxn id="5" idx="3"/>
          </p:cNvCxnSpPr>
          <p:nvPr/>
        </p:nvCxnSpPr>
        <p:spPr>
          <a:xfrm>
            <a:off x="114926" y="3432748"/>
            <a:ext cx="2893102" cy="0"/>
          </a:xfrm>
          <a:prstGeom prst="line">
            <a:avLst/>
          </a:prstGeom>
          <a:ln w="571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094221" y="134910"/>
            <a:ext cx="2893102" cy="6595673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52214" y="134910"/>
            <a:ext cx="2893102" cy="6595673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31509" y="134911"/>
            <a:ext cx="2893102" cy="6595673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3094221" y="3432746"/>
            <a:ext cx="2893102" cy="0"/>
          </a:xfrm>
          <a:prstGeom prst="line">
            <a:avLst/>
          </a:prstGeom>
          <a:ln w="571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152214" y="3432746"/>
            <a:ext cx="2893102" cy="0"/>
          </a:xfrm>
          <a:prstGeom prst="line">
            <a:avLst/>
          </a:prstGeom>
          <a:ln w="571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131509" y="3432746"/>
            <a:ext cx="2893102" cy="0"/>
          </a:xfrm>
          <a:prstGeom prst="line">
            <a:avLst/>
          </a:prstGeom>
          <a:ln w="571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830" y="306500"/>
            <a:ext cx="30579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omic Sans MS" panose="030F0702030302020204" pitchFamily="66" charset="0"/>
              </a:rPr>
              <a:t>First Amendment:  Freedom of speech and press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16015" y="743048"/>
            <a:ext cx="27713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Comic Sans MS" panose="030F0702030302020204" pitchFamily="66" charset="0"/>
              </a:rPr>
              <a:t>Intellectual Property</a:t>
            </a:r>
            <a:endParaRPr lang="en-US" sz="3600" b="1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48961" y="1291385"/>
            <a:ext cx="2473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Comic Sans MS" panose="030F0702030302020204" pitchFamily="66" charset="0"/>
              </a:rPr>
              <a:t>Fair Use</a:t>
            </a:r>
            <a:endParaRPr lang="en-US" sz="3600" b="1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341371" y="1137496"/>
            <a:ext cx="24733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omic Sans MS" panose="030F0702030302020204" pitchFamily="66" charset="0"/>
              </a:rPr>
              <a:t>Misleading News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49120" y="3534013"/>
            <a:ext cx="258330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anose="030F0702030302020204" pitchFamily="66" charset="0"/>
              </a:rPr>
              <a:t>Creation of the mind protected by law from unauthorized use such 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omic Sans MS" panose="030F0702030302020204" pitchFamily="66" charset="0"/>
              </a:rPr>
              <a:t>Patents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omic Sans MS" panose="030F0702030302020204" pitchFamily="66" charset="0"/>
              </a:rPr>
              <a:t>Copyrights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omic Sans MS" panose="030F0702030302020204" pitchFamily="66" charset="0"/>
              </a:rPr>
              <a:t>Trademarks</a:t>
            </a:r>
          </a:p>
          <a:p>
            <a:endParaRPr lang="en-US" b="1" dirty="0" smtClean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32164" y="3558171"/>
            <a:ext cx="26382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Legal permission to limited use of copyrighted material without permission that promotes freedom of expression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8515" y="3822492"/>
            <a:ext cx="24733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omic Sans MS" panose="030F0702030302020204" pitchFamily="66" charset="0"/>
              </a:rPr>
              <a:t>The right to speak openly and be heard without fear of government restraint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10207" y="3822492"/>
            <a:ext cx="26832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omic Sans MS" panose="030F0702030302020204" pitchFamily="66" charset="0"/>
              </a:rPr>
              <a:t>News that contains some truth including a fact, event or quote that has been taken out of context</a:t>
            </a:r>
          </a:p>
        </p:txBody>
      </p:sp>
    </p:spTree>
    <p:extLst>
      <p:ext uri="{BB962C8B-B14F-4D97-AF65-F5344CB8AC3E}">
        <p14:creationId xmlns:p14="http://schemas.microsoft.com/office/powerpoint/2010/main" val="3856033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4926" y="134911"/>
            <a:ext cx="2893102" cy="6595673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1"/>
            <a:endCxn id="5" idx="3"/>
          </p:cNvCxnSpPr>
          <p:nvPr/>
        </p:nvCxnSpPr>
        <p:spPr>
          <a:xfrm>
            <a:off x="114926" y="3432748"/>
            <a:ext cx="2893102" cy="0"/>
          </a:xfrm>
          <a:prstGeom prst="line">
            <a:avLst/>
          </a:prstGeom>
          <a:ln w="571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094221" y="134910"/>
            <a:ext cx="2893102" cy="6595673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12865" y="134909"/>
            <a:ext cx="2893102" cy="6595673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31509" y="134911"/>
            <a:ext cx="2893102" cy="6595673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3094221" y="3432746"/>
            <a:ext cx="2893102" cy="0"/>
          </a:xfrm>
          <a:prstGeom prst="line">
            <a:avLst/>
          </a:prstGeom>
          <a:ln w="571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152214" y="3432746"/>
            <a:ext cx="2893102" cy="0"/>
          </a:xfrm>
          <a:prstGeom prst="line">
            <a:avLst/>
          </a:prstGeom>
          <a:ln w="571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131509" y="3432746"/>
            <a:ext cx="2893102" cy="0"/>
          </a:xfrm>
          <a:prstGeom prst="line">
            <a:avLst/>
          </a:prstGeom>
          <a:ln w="571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85440" y="1106028"/>
            <a:ext cx="24733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Comic Sans MS" panose="030F0702030302020204" pitchFamily="66" charset="0"/>
              </a:rPr>
              <a:t>Satirical News</a:t>
            </a:r>
            <a:endParaRPr lang="en-US" sz="3600" b="1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17890" y="1171171"/>
            <a:ext cx="24733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Comic Sans MS" panose="030F0702030302020204" pitchFamily="66" charset="0"/>
              </a:rPr>
              <a:t>Tabloid News</a:t>
            </a:r>
            <a:endParaRPr lang="en-US" sz="3600" b="1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73516" y="1289898"/>
            <a:ext cx="2968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Comic Sans MS" panose="030F0702030302020204" pitchFamily="66" charset="0"/>
              </a:rPr>
              <a:t>Fact-Check</a:t>
            </a:r>
            <a:endParaRPr lang="en-US" sz="3600" b="1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341371" y="1289898"/>
            <a:ext cx="2473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Comic Sans MS" panose="030F0702030302020204" pitchFamily="66" charset="0"/>
              </a:rPr>
              <a:t>Bias</a:t>
            </a:r>
            <a:endParaRPr lang="en-US" sz="3600" b="1" dirty="0"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5440" y="3837482"/>
            <a:ext cx="24733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News that covers current </a:t>
            </a:r>
            <a:r>
              <a:rPr lang="en-US" sz="2400" b="1" smtClean="0">
                <a:latin typeface="Comic Sans MS" panose="030F0702030302020204" pitchFamily="66" charset="0"/>
              </a:rPr>
              <a:t>events using </a:t>
            </a:r>
            <a:r>
              <a:rPr lang="en-US" sz="2400" b="1" dirty="0" smtClean="0">
                <a:latin typeface="Comic Sans MS" panose="030F0702030302020204" pitchFamily="66" charset="0"/>
              </a:rPr>
              <a:t>humor, sarcasm and false information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27816" y="3837482"/>
            <a:ext cx="25183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News that emphasizes sensational crime stories and celebrity gossip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41371" y="3837482"/>
            <a:ext cx="24733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A preference for or against and individual or group that interferes with fair judgement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47777" y="4373779"/>
            <a:ext cx="2722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Investigate the facts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924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4926" y="134911"/>
            <a:ext cx="2893102" cy="6595673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1"/>
            <a:endCxn id="5" idx="3"/>
          </p:cNvCxnSpPr>
          <p:nvPr/>
        </p:nvCxnSpPr>
        <p:spPr>
          <a:xfrm>
            <a:off x="114926" y="3432748"/>
            <a:ext cx="2893102" cy="0"/>
          </a:xfrm>
          <a:prstGeom prst="line">
            <a:avLst/>
          </a:prstGeom>
          <a:ln w="571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094221" y="134910"/>
            <a:ext cx="2893102" cy="6595673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52214" y="134910"/>
            <a:ext cx="2893102" cy="6595673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31509" y="134911"/>
            <a:ext cx="2893102" cy="6595673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3094221" y="3432746"/>
            <a:ext cx="2893102" cy="0"/>
          </a:xfrm>
          <a:prstGeom prst="line">
            <a:avLst/>
          </a:prstGeom>
          <a:ln w="571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152214" y="3432746"/>
            <a:ext cx="2893102" cy="0"/>
          </a:xfrm>
          <a:prstGeom prst="line">
            <a:avLst/>
          </a:prstGeom>
          <a:ln w="571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131509" y="3432746"/>
            <a:ext cx="2893102" cy="0"/>
          </a:xfrm>
          <a:prstGeom prst="line">
            <a:avLst/>
          </a:prstGeom>
          <a:ln w="571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2037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200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14</cp:revision>
  <cp:lastPrinted>2017-02-15T13:35:30Z</cp:lastPrinted>
  <dcterms:created xsi:type="dcterms:W3CDTF">2017-02-13T17:15:24Z</dcterms:created>
  <dcterms:modified xsi:type="dcterms:W3CDTF">2017-02-15T13:35:45Z</dcterms:modified>
</cp:coreProperties>
</file>