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91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" y="6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65C6F-C14F-50BB-78B7-4F227E5E88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A7AED5-A257-4E9C-8484-71D35AAAE4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13542-2C41-72B1-97A3-AA372206C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1291DB-6DCA-3526-9F8E-D8C47F0D9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1E5E7-1DDE-165A-5DAE-E1B84CE40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42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BA883-A01B-862D-CD58-1069F692B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67770-984E-9CA9-98B2-D9EEDE4366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F1D9E-92CE-F601-E09F-9A06AB14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7606D-3706-B868-E9F6-BCE8B6DCF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167F93-8A54-24C9-6F7C-218062944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38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31041E-98C1-5922-0BBA-0295A95700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9FEDFE-B026-6524-14AF-80DBCF1A21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60F8B5-0E98-13DF-CBC4-F28C0FA23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EE844-2CF3-9BAD-72C9-173773C0C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2F321-DA8E-6892-90C6-77F5DC5E0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841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3D4DB-E94B-502A-0267-63ED03836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2DCF49-0F6A-C496-11E1-CFEEAC46B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66889-80B0-1EAC-CF8C-E96BB6FE8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980FD-D489-397A-3F0F-6CB5FE300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53DA3-AC6F-6D81-4B96-EE0C5C8C1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948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6A1A4-D1D8-F34C-DDDD-B5AE0A584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C4989A-B556-096D-6D23-C6897D251C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BE985-EC35-FF96-7034-F08B2DB2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0B053A-8A99-A4CF-0BD8-4FA9818C5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266D82-E5D3-1690-183F-F9D7C8E7A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90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E7F6F-3F11-525D-2242-0D4E2AF54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C2217-E606-98AB-5F7D-C2B425FE98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ADD63-68B2-AD8E-A9F1-CC3E9B2AF7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A14B17-7B68-42C6-927E-1361C330B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164AE8-5D72-DDA4-6ADE-002CC41F3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527B6B-2716-09EA-BD98-813FD1502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91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A4586-C914-ACC4-135F-3DB054296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9D07F6-D031-6C05-D876-56D4E3B6A7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5D9AC5-8A16-0F5F-2286-48F20EB76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1D3350-0820-14EB-07B9-31FA97D3C5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F1E318-AF69-307F-931C-496958F234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B59642-E6E3-EC4C-634D-1FA9ED6BC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011FE9-12A7-0E85-E94F-7ACEFE550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EE979A-874B-176C-B055-C9ABC6B90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89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29050-088E-7D03-A2A4-58A6F7485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3E8282-C1BC-897D-2E21-593E150A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384ACF-6F67-8140-EEDB-437B7FE24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C95C3C-B382-20D9-7BCB-5C4ECCF74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776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BE4989-29F4-0E78-F1A9-773E4B6E2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A20A9D-662A-05CB-09C1-23F0E92E5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3FF336-74DD-E735-A4B8-4FC53C311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25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431B5-54E4-CA23-1FDA-8ED2AD0B6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488DC7-9A11-549F-DDDF-173533B6B6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4CDAA-92BB-9577-95B7-EE8C51F5F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E182C1-EA40-5710-34B1-D3DC26428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742081-FCC5-074C-EB21-55C77F9E9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9C4DE2-7D5F-6F04-CC89-DBE186ECA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026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4DB8C-5F9B-859B-0340-74CB06DA1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441A25-13A1-06DE-B751-0D2A4840BA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BB6F06-C112-05C6-D2E6-675A3E83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9CBFBB-A08E-B30D-844D-296C3F46F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1B47C-E584-2FB5-AC35-9CA29D70B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B989A-F1EE-98CC-14FE-EA8EC175F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029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9ECEC6-F30D-E3DA-5A5F-C04202BF9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95EA69-B55E-96F8-EACA-5CF9835601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FA340-1EEE-0A68-4673-DBF16A39C9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4355FD-D9AE-47BE-8B20-F73DF6448F91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39AB0A-2619-9FD8-BAE6-2815D54DD1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235CC-A75A-0DE3-DB13-F1EBDC8E7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59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EFA11-5237-8A09-CCCC-3FF77DB506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8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</a:t>
            </a:r>
            <a:r>
              <a:rPr lang="en-US" sz="8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Sarah posts an offensive joke on social media. Lots of people “liked” it so she left it 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53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A59EBC-5414-1596-F4CE-BF3DD4E21A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A0F3B-DDE1-3D30-C77F-A736FE383C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6857999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72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</a:t>
            </a:r>
            <a:r>
              <a:rPr lang="en-US" sz="7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Bobby and Andrew record and post a short video of themselves letting the air out of car tires in a parking lot.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097701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62BB81-CCE6-56E2-5BC0-6326B3DD04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D727D-B372-BC61-A41A-A6F3EAF656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53710"/>
            <a:ext cx="12192000" cy="5950579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61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</a:t>
            </a:r>
            <a:r>
              <a:rPr lang="en-US" sz="61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Ruben was being bullied by Josh, Ruben got fed up and started calling Josh insensitive names. Classmates started recording when Ruben began yelling. The students posted it on social media.</a:t>
            </a:r>
          </a:p>
        </p:txBody>
      </p:sp>
    </p:spTree>
    <p:extLst>
      <p:ext uri="{BB962C8B-B14F-4D97-AF65-F5344CB8AC3E}">
        <p14:creationId xmlns:p14="http://schemas.microsoft.com/office/powerpoint/2010/main" val="486136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665F7-3310-4280-E3B7-3499AC2A5C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BC94C-0A8B-08D4-24BE-8D881246EE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53710"/>
            <a:ext cx="12192000" cy="5950579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8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</a:t>
            </a:r>
            <a:r>
              <a:rPr lang="en-US" sz="8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Edgar records Jordan and Brayden having a conversation about a controversial topic. Edgar posts the video online.</a:t>
            </a:r>
          </a:p>
        </p:txBody>
      </p:sp>
    </p:spTree>
    <p:extLst>
      <p:ext uri="{BB962C8B-B14F-4D97-AF65-F5344CB8AC3E}">
        <p14:creationId xmlns:p14="http://schemas.microsoft.com/office/powerpoint/2010/main" val="3307747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FD17BE-ACBB-64A3-044C-A5E704A25D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3D3EA-5EBD-31D1-655F-7F525012C4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53710"/>
            <a:ext cx="12192000" cy="6404290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en-US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Shortly after getting her driver’s license Jenny records herself driving and singing along to a song which contains offensive lyrics. She thinks it’s funny and shares it in a group chat with about 10 other people from school.</a:t>
            </a:r>
          </a:p>
        </p:txBody>
      </p:sp>
    </p:spTree>
    <p:extLst>
      <p:ext uri="{BB962C8B-B14F-4D97-AF65-F5344CB8AC3E}">
        <p14:creationId xmlns:p14="http://schemas.microsoft.com/office/powerpoint/2010/main" val="967716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148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A. Sarah posts an offensive joke on social media. Lots of people “liked” it so she left it up.</vt:lpstr>
      <vt:lpstr>B. Bobby and Andrew record and post a short video of themselves letting the air out of car tires in a parking lot.</vt:lpstr>
      <vt:lpstr>C. Ruben was being bullied by Josh, Ruben got fed up and started calling Josh insensitive names. Classmates started recording when Ruben began yelling. The students posted it on social media.</vt:lpstr>
      <vt:lpstr>D. Edgar records Jordan and Brayden having a conversation about a controversial topic. Edgar posts the video online.</vt:lpstr>
      <vt:lpstr>E. Shortly after getting her driver’s license Jenny records herself driving and singing along to a song which contains offensive lyrics. She thinks it’s funny and shares it in a group chat with about 10 other people from school.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Ashley Cagnetta</dc:creator>
  <cp:lastModifiedBy>Ashley Cagnetta</cp:lastModifiedBy>
  <cp:revision>5</cp:revision>
  <dcterms:created xsi:type="dcterms:W3CDTF">2025-02-07T19:00:10Z</dcterms:created>
  <dcterms:modified xsi:type="dcterms:W3CDTF">2025-02-10T19:06:27Z</dcterms:modified>
</cp:coreProperties>
</file>