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1" r:id="rId2"/>
    <p:sldId id="26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ound Robin Cards" id="{D749ACCB-86FF-4FD9-B4A5-42743493C009}">
          <p14:sldIdLst>
            <p14:sldId id="261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74F9AA5-4A33-C94A-F0F8-103ACFAFC1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C8673-061C-EA0F-C63C-4393393FF9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02C01-F305-4163-8AB4-C62D4A7BAF18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6B534-8D46-5879-F178-52DBC70D15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6E6AD-AEE1-1AA0-F48A-9BF938B2A3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826B5-D0B6-41E3-BACF-B01FDBD1F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6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A8D39-9FD1-40F2-B8BA-6F2779E7C6E5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363D5-4CE7-435B-9279-8FBD6CDDB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724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277A5-A35D-4F42-B4A5-E99BA4CA450D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6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A963-7A1C-4D46-A8CF-5A872538CD48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9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7206-C4A4-4C7E-8F0E-C5D5526FF298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0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7273-BB1C-4CD5-8285-CDE2696314C3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7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7D31-5D41-46C5-8B23-3BCCB12DAAB1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E91F-1949-402B-BD18-3FCF4BEB62B1}" type="datetime1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9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B4CD-3ACA-498A-90D5-EFE4A2C91125}" type="datetime1">
              <a:rPr lang="en-US" smtClean="0"/>
              <a:t>2/10/2025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2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60511-7515-42D4-959B-C0B1A0604ED4}" type="datetime1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DC24-3FF2-4801-9BA1-EF66AFAEA201}" type="datetime1">
              <a:rPr lang="en-US" smtClean="0"/>
              <a:t>2/10/2025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88A2-F7CB-41CB-8E44-CCABC5E62469}" type="datetime1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7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D0529-2ADA-477D-BFC6-EA0ACFDE256C}" type="datetime1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1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5634F-1E58-421D-9A53-573DFA0C50EF}" type="datetime1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803553"/>
            <a:ext cx="4343400" cy="5978247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24400" y="803553"/>
            <a:ext cx="4343400" cy="597824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2900" y="8382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 What information about you can be gathered from your digital footprint?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91100" y="816805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#2 What are examples of oversharing on social media? With each example, include why oversharing could be unsafe.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35D434-2475-0B5B-4D30-D23CE3CB3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05150" y="115263"/>
            <a:ext cx="2895600" cy="365125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Social Media and Campus Issues Academy</a:t>
            </a:r>
            <a:endParaRPr lang="en-US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marR="0" indent="-1085850"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Digital Footprint Lesson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FLSE w bar fdn">
            <a:extLst>
              <a:ext uri="{FF2B5EF4-FFF2-40B4-BE49-F238E27FC236}">
                <a16:creationId xmlns:a16="http://schemas.microsoft.com/office/drawing/2014/main" id="{EC20C9E5-264B-9DC0-AC7E-67A58535EB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429" y="50384"/>
            <a:ext cx="1444942" cy="672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60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400838"/>
            <a:ext cx="4343400" cy="6376843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4400" y="400838"/>
            <a:ext cx="4343400" cy="637684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" y="400839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#3 How can something be online forever?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40083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#4 Who could use your digital footprint to learn more about you?</a:t>
            </a:r>
          </a:p>
        </p:txBody>
      </p:sp>
    </p:spTree>
    <p:extLst>
      <p:ext uri="{BB962C8B-B14F-4D97-AF65-F5344CB8AC3E}">
        <p14:creationId xmlns:p14="http://schemas.microsoft.com/office/powerpoint/2010/main" val="1975873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68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Calibri</vt:lpstr>
      <vt:lpstr>Office Theme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28</cp:revision>
  <dcterms:created xsi:type="dcterms:W3CDTF">2015-09-09T15:40:00Z</dcterms:created>
  <dcterms:modified xsi:type="dcterms:W3CDTF">2025-02-10T16:55:10Z</dcterms:modified>
</cp:coreProperties>
</file>