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4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ound Robin Cards" id="{D749ACCB-86FF-4FD9-B4A5-42743493C009}">
          <p14:sldIdLst/>
        </p14:section>
        <p14:section name="Round Robin Key" id="{2002A424-2D09-44EC-89AA-E22E9B2D52F0}">
          <p14:sldIdLst>
            <p14:sldId id="264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992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3D49-C3EC-408A-A61E-25C56DB22685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165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3D49-C3EC-408A-A61E-25C56DB22685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692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3D49-C3EC-408A-A61E-25C56DB22685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100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3D49-C3EC-408A-A61E-25C56DB22685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78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3D49-C3EC-408A-A61E-25C56DB22685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42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3D49-C3EC-408A-A61E-25C56DB22685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91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3D49-C3EC-408A-A61E-25C56DB22685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421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3D49-C3EC-408A-A61E-25C56DB22685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0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3D49-C3EC-408A-A61E-25C56DB22685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2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3D49-C3EC-408A-A61E-25C56DB22685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7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C3D49-C3EC-408A-A61E-25C56DB22685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410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C3D49-C3EC-408A-A61E-25C56DB22685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B4B94-B422-4CD5-BA41-6E6722529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79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76201"/>
            <a:ext cx="4343400" cy="67056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  <a:p>
            <a:endParaRPr lang="en-US" dirty="0"/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24402" y="76201"/>
            <a:ext cx="4343400" cy="67056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68797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#1 What information about you can be gathered from your digital footprint?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00600" y="1524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#2 What are examples of oversharing on social media? With each example, include why oversharing could be unsafe.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970858-0EF5-B0ED-C805-D531F4D6D077}"/>
              </a:ext>
            </a:extLst>
          </p:cNvPr>
          <p:cNvSpPr txBox="1"/>
          <p:nvPr/>
        </p:nvSpPr>
        <p:spPr>
          <a:xfrm>
            <a:off x="4953000" y="1071678"/>
            <a:ext cx="3886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Location- </a:t>
            </a:r>
            <a:r>
              <a:rPr lang="en-US" dirty="0">
                <a:solidFill>
                  <a:srgbClr val="FF0000"/>
                </a:solidFill>
                <a:latin typeface="Arial"/>
                <a:ea typeface="Calibri"/>
              </a:rPr>
              <a:t>Sharing your location can make you vulnerable to those who may want to hurt you.</a:t>
            </a:r>
            <a:endParaRPr lang="en-AU" dirty="0">
              <a:solidFill>
                <a:srgbClr val="FF0000"/>
              </a:solidFill>
              <a:latin typeface="Arial"/>
              <a:ea typeface="Calibri"/>
            </a:endParaRPr>
          </a:p>
          <a:p>
            <a:endParaRPr lang="en-AU" dirty="0">
              <a:solidFill>
                <a:srgbClr val="FF0000"/>
              </a:solidFill>
              <a:latin typeface="Arial"/>
              <a:ea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Age- </a:t>
            </a:r>
            <a:r>
              <a:rPr lang="en-US" dirty="0">
                <a:solidFill>
                  <a:srgbClr val="FF0000"/>
                </a:solidFill>
                <a:latin typeface="Arial"/>
                <a:ea typeface="Calibri"/>
              </a:rPr>
              <a:t>Revealing your age can lead to attention from online predators.</a:t>
            </a:r>
            <a:endParaRPr lang="en-AU" dirty="0">
              <a:solidFill>
                <a:srgbClr val="FF0000"/>
              </a:solidFill>
              <a:latin typeface="Arial"/>
              <a:ea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>
              <a:solidFill>
                <a:srgbClr val="FF0000"/>
              </a:solidFill>
              <a:latin typeface="Arial"/>
              <a:ea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Phone Number- </a:t>
            </a:r>
            <a:r>
              <a:rPr lang="en-US" dirty="0">
                <a:solidFill>
                  <a:srgbClr val="FF0000"/>
                </a:solidFill>
                <a:latin typeface="Arial"/>
                <a:ea typeface="Calibri"/>
              </a:rPr>
              <a:t>Posting your phone number can lead to calls or messages from strangers or scammers.</a:t>
            </a:r>
            <a:endParaRPr lang="en-AU" dirty="0">
              <a:solidFill>
                <a:srgbClr val="FF0000"/>
              </a:solidFill>
              <a:latin typeface="Arial"/>
              <a:ea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>
              <a:solidFill>
                <a:srgbClr val="FF0000"/>
              </a:solidFill>
              <a:latin typeface="Arial"/>
              <a:ea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School Name/Plans- Sharing your school's name or posting plans can make it easier for strangers to find you.</a:t>
            </a:r>
          </a:p>
          <a:p>
            <a:endParaRPr lang="en-AU" dirty="0">
              <a:solidFill>
                <a:srgbClr val="FF0000"/>
              </a:solidFill>
              <a:latin typeface="Arial"/>
              <a:ea typeface="Calibri"/>
            </a:endParaRP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9BEEAF-81C8-090D-1230-A2EFEB84D2BF}"/>
              </a:ext>
            </a:extLst>
          </p:cNvPr>
          <p:cNvSpPr txBox="1"/>
          <p:nvPr/>
        </p:nvSpPr>
        <p:spPr>
          <a:xfrm>
            <a:off x="1219200" y="1248278"/>
            <a:ext cx="205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Likes/dislikes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Hobbies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Character traits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Interest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Skills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761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299" y="90617"/>
            <a:ext cx="4343400" cy="67056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endParaRPr lang="en-US" sz="1000" dirty="0"/>
          </a:p>
          <a:p>
            <a:pPr lvl="1"/>
            <a:endParaRPr lang="en-US" sz="1000" dirty="0"/>
          </a:p>
          <a:p>
            <a:pPr lvl="1"/>
            <a:endParaRPr lang="en-US" sz="1000" dirty="0"/>
          </a:p>
          <a:p>
            <a:pPr lvl="1"/>
            <a:endParaRPr lang="en-US" sz="1000" dirty="0"/>
          </a:p>
        </p:txBody>
      </p:sp>
      <p:sp>
        <p:nvSpPr>
          <p:cNvPr id="6" name="Rectangle 5"/>
          <p:cNvSpPr/>
          <p:nvPr/>
        </p:nvSpPr>
        <p:spPr>
          <a:xfrm>
            <a:off x="4724400" y="90617"/>
            <a:ext cx="4343400" cy="67056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599" y="284376"/>
            <a:ext cx="4114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#3 How can something be online forever?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84376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#4 Who could use your digital footprint to learn more about you?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26F62-6C6F-5AE6-9E4D-99297157F510}"/>
              </a:ext>
            </a:extLst>
          </p:cNvPr>
          <p:cNvSpPr txBox="1"/>
          <p:nvPr/>
        </p:nvSpPr>
        <p:spPr>
          <a:xfrm>
            <a:off x="5257800" y="1066800"/>
            <a:ext cx="266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Friends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Authority Figures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Employers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Teachers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Parents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</a:rPr>
              <a:t>Website Servers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05371E-B1F8-EAA8-0DEE-1951B1A9296A}"/>
              </a:ext>
            </a:extLst>
          </p:cNvPr>
          <p:cNvSpPr txBox="1"/>
          <p:nvPr/>
        </p:nvSpPr>
        <p:spPr>
          <a:xfrm>
            <a:off x="1054849" y="1066800"/>
            <a:ext cx="24622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Screenshots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Recordings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Search Engines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Archives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rgbClr val="FF0000"/>
                </a:solidFill>
                <a:latin typeface="Arial"/>
                <a:ea typeface="Calibri"/>
              </a:rPr>
              <a:t>Privacy Settings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876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149</Words>
  <Application>Microsoft Office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Arizona Bar Foundation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26</cp:revision>
  <dcterms:created xsi:type="dcterms:W3CDTF">2015-09-09T15:40:00Z</dcterms:created>
  <dcterms:modified xsi:type="dcterms:W3CDTF">2025-02-11T23:39:07Z</dcterms:modified>
</cp:coreProperties>
</file>