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afety Steps" id="{D8F3E281-9F87-4870-AB95-8413F9BBB512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36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737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35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83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763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042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32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714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39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49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791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E864D-FB4D-4C06-8589-21D40898BDFE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115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8C10B6-8774-02E3-8D88-385F1C489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5683FCA-F8FA-2459-7A45-06365DD43A67}"/>
              </a:ext>
            </a:extLst>
          </p:cNvPr>
          <p:cNvSpPr/>
          <p:nvPr/>
        </p:nvSpPr>
        <p:spPr>
          <a:xfrm>
            <a:off x="9236" y="9236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07D62D-AF63-9F93-AB94-F2F5646557E7}"/>
              </a:ext>
            </a:extLst>
          </p:cNvPr>
          <p:cNvSpPr/>
          <p:nvPr/>
        </p:nvSpPr>
        <p:spPr>
          <a:xfrm>
            <a:off x="4648200" y="9236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571847B-03C4-78B4-6FFE-C72B909C1B58}"/>
              </a:ext>
            </a:extLst>
          </p:cNvPr>
          <p:cNvSpPr/>
          <p:nvPr/>
        </p:nvSpPr>
        <p:spPr>
          <a:xfrm>
            <a:off x="0" y="1408018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B431A52-C4DB-9F2E-925B-9E7AFC351330}"/>
              </a:ext>
            </a:extLst>
          </p:cNvPr>
          <p:cNvSpPr/>
          <p:nvPr/>
        </p:nvSpPr>
        <p:spPr>
          <a:xfrm>
            <a:off x="4648200" y="1408018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D886771-20DF-1C43-2F4C-D070D6D7BADD}"/>
              </a:ext>
            </a:extLst>
          </p:cNvPr>
          <p:cNvSpPr/>
          <p:nvPr/>
        </p:nvSpPr>
        <p:spPr>
          <a:xfrm>
            <a:off x="9236" y="2842967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2499DD7-602D-F225-98FA-46334AD31BDD}"/>
              </a:ext>
            </a:extLst>
          </p:cNvPr>
          <p:cNvSpPr/>
          <p:nvPr/>
        </p:nvSpPr>
        <p:spPr>
          <a:xfrm>
            <a:off x="9236" y="5670245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E26A0B5-85B7-C8D9-4F94-75664DA6D9EF}"/>
              </a:ext>
            </a:extLst>
          </p:cNvPr>
          <p:cNvSpPr/>
          <p:nvPr/>
        </p:nvSpPr>
        <p:spPr>
          <a:xfrm>
            <a:off x="9236" y="4267200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8A39265-B659-CE09-B3AF-DF0C1BA9ECF6}"/>
              </a:ext>
            </a:extLst>
          </p:cNvPr>
          <p:cNvSpPr/>
          <p:nvPr/>
        </p:nvSpPr>
        <p:spPr>
          <a:xfrm>
            <a:off x="4648009" y="5670244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2B2156B-9E5D-5D1C-83FD-AE9523A60EAA}"/>
              </a:ext>
            </a:extLst>
          </p:cNvPr>
          <p:cNvSpPr/>
          <p:nvPr/>
        </p:nvSpPr>
        <p:spPr>
          <a:xfrm>
            <a:off x="4648200" y="4267199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3B0D934-9773-C513-A1B9-1283F2DF05C5}"/>
              </a:ext>
            </a:extLst>
          </p:cNvPr>
          <p:cNvSpPr/>
          <p:nvPr/>
        </p:nvSpPr>
        <p:spPr>
          <a:xfrm>
            <a:off x="4648200" y="2842966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2448958-FF5E-6174-351C-C3B89D14152A}"/>
              </a:ext>
            </a:extLst>
          </p:cNvPr>
          <p:cNvSpPr txBox="1"/>
          <p:nvPr/>
        </p:nvSpPr>
        <p:spPr>
          <a:xfrm>
            <a:off x="18472" y="123309"/>
            <a:ext cx="4477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empus Sans ITC" panose="04020404030D07020202" pitchFamily="82" charset="0"/>
              </a:rPr>
              <a:t>Use privacy settings on your social media accounts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6FCCD6-77B7-DABE-6AC8-A752EEBE3C63}"/>
              </a:ext>
            </a:extLst>
          </p:cNvPr>
          <p:cNvSpPr txBox="1"/>
          <p:nvPr/>
        </p:nvSpPr>
        <p:spPr>
          <a:xfrm>
            <a:off x="4669219" y="123309"/>
            <a:ext cx="44863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empus Sans ITC" panose="04020404030D07020202" pitchFamily="82" charset="0"/>
              </a:rPr>
              <a:t>Post personal information or locations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12904E-3660-1F44-E5E9-18A2AE5C4678}"/>
              </a:ext>
            </a:extLst>
          </p:cNvPr>
          <p:cNvSpPr txBox="1"/>
          <p:nvPr/>
        </p:nvSpPr>
        <p:spPr>
          <a:xfrm>
            <a:off x="27708" y="1493770"/>
            <a:ext cx="4468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empus Sans ITC" panose="04020404030D07020202" pitchFamily="82" charset="0"/>
              </a:rPr>
              <a:t>Use made-up nicknames or </a:t>
            </a:r>
            <a:r>
              <a:rPr lang="en-US" sz="2400" b="1">
                <a:latin typeface="Tempus Sans ITC" panose="04020404030D07020202" pitchFamily="82" charset="0"/>
              </a:rPr>
              <a:t>avatars for </a:t>
            </a:r>
            <a:r>
              <a:rPr lang="en-US" sz="2400" b="1" dirty="0">
                <a:latin typeface="Tempus Sans ITC" panose="04020404030D07020202" pitchFamily="82" charset="0"/>
              </a:rPr>
              <a:t>photos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E02FE16-FA32-A082-21E5-B5FA3EF54080}"/>
              </a:ext>
            </a:extLst>
          </p:cNvPr>
          <p:cNvSpPr txBox="1"/>
          <p:nvPr/>
        </p:nvSpPr>
        <p:spPr>
          <a:xfrm>
            <a:off x="4622871" y="1539936"/>
            <a:ext cx="4465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empus Sans ITC" panose="04020404030D07020202" pitchFamily="82" charset="0"/>
              </a:rPr>
              <a:t>Use the same password for all accounts and share it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B45A096-65DE-2F38-27D0-98B4E0D84C44}"/>
              </a:ext>
            </a:extLst>
          </p:cNvPr>
          <p:cNvSpPr txBox="1"/>
          <p:nvPr/>
        </p:nvSpPr>
        <p:spPr>
          <a:xfrm>
            <a:off x="48514" y="2846888"/>
            <a:ext cx="4458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empus Sans ITC" panose="04020404030D07020202" pitchFamily="82" charset="0"/>
              </a:rPr>
              <a:t>Talk with a trusted adult about your online experiences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EEDF7D7-620D-39A2-475D-14D3163DFCA4}"/>
              </a:ext>
            </a:extLst>
          </p:cNvPr>
          <p:cNvSpPr txBox="1"/>
          <p:nvPr/>
        </p:nvSpPr>
        <p:spPr>
          <a:xfrm>
            <a:off x="4919221" y="2969998"/>
            <a:ext cx="39199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empus Sans ITC" panose="04020404030D07020202" pitchFamily="82" charset="0"/>
              </a:rPr>
              <a:t>Click on any link from your e-mail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12A41BB-1D6A-3C59-5CC3-089F4DC59955}"/>
              </a:ext>
            </a:extLst>
          </p:cNvPr>
          <p:cNvSpPr txBox="1"/>
          <p:nvPr/>
        </p:nvSpPr>
        <p:spPr>
          <a:xfrm>
            <a:off x="9236" y="4627493"/>
            <a:ext cx="4458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empus Sans ITC" panose="04020404030D07020202" pitchFamily="82" charset="0"/>
              </a:rPr>
              <a:t>Think before you post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21E2E09-5EF1-D059-E912-D11FA175F751}"/>
              </a:ext>
            </a:extLst>
          </p:cNvPr>
          <p:cNvSpPr txBox="1"/>
          <p:nvPr/>
        </p:nvSpPr>
        <p:spPr>
          <a:xfrm>
            <a:off x="4836248" y="4381273"/>
            <a:ext cx="403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empus Sans ITC" panose="04020404030D07020202" pitchFamily="82" charset="0"/>
              </a:rPr>
              <a:t>Post photos of others without permission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AFC4731-C32C-6B73-F223-5D36D4733180}"/>
              </a:ext>
            </a:extLst>
          </p:cNvPr>
          <p:cNvSpPr txBox="1"/>
          <p:nvPr/>
        </p:nvSpPr>
        <p:spPr>
          <a:xfrm>
            <a:off x="57750" y="5704017"/>
            <a:ext cx="4438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empus Sans ITC" panose="04020404030D07020202" pitchFamily="82" charset="0"/>
              </a:rPr>
              <a:t>Use strong passwords and only share with your parents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63559A8-82EF-3426-95A2-4A496ACD1A3A}"/>
              </a:ext>
            </a:extLst>
          </p:cNvPr>
          <p:cNvSpPr txBox="1"/>
          <p:nvPr/>
        </p:nvSpPr>
        <p:spPr>
          <a:xfrm>
            <a:off x="4836248" y="5676870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empus Sans ITC" panose="04020404030D07020202" pitchFamily="82" charset="0"/>
              </a:rPr>
              <a:t>Screenshot something inappropriate without reporting it</a:t>
            </a:r>
          </a:p>
        </p:txBody>
      </p:sp>
      <p:pic>
        <p:nvPicPr>
          <p:cNvPr id="1026" name="Picture 2" descr="C:\Users\dstrouth\AppData\Local\Microsoft\Windows\Temporary Internet Files\Content.IE5\PFM77JF6\footprints-silhouette-clipart[1].jpg">
            <a:extLst>
              <a:ext uri="{FF2B5EF4-FFF2-40B4-BE49-F238E27FC236}">
                <a16:creationId xmlns:a16="http://schemas.microsoft.com/office/drawing/2014/main" id="{F038CD7D-857E-732D-CE93-87E1FF0A3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86" y="600498"/>
            <a:ext cx="389334" cy="30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dstrouth\AppData\Local\Microsoft\Windows\Temporary Internet Files\Content.IE5\PFM77JF6\footprints-silhouette-clipart[1].jpg">
            <a:extLst>
              <a:ext uri="{FF2B5EF4-FFF2-40B4-BE49-F238E27FC236}">
                <a16:creationId xmlns:a16="http://schemas.microsoft.com/office/drawing/2014/main" id="{6D15BCFA-A040-8965-C20F-158EA61C92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72" y="3615678"/>
            <a:ext cx="389334" cy="30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dstrouth\AppData\Local\Microsoft\Windows\Temporary Internet Files\Content.IE5\PFM77JF6\footprints-silhouette-clipart[1].jpg">
            <a:extLst>
              <a:ext uri="{FF2B5EF4-FFF2-40B4-BE49-F238E27FC236}">
                <a16:creationId xmlns:a16="http://schemas.microsoft.com/office/drawing/2014/main" id="{365A5038-F9B1-E8CD-3023-6CDC3D7E4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11" y="5029489"/>
            <a:ext cx="389334" cy="30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dstrouth\AppData\Local\Microsoft\Windows\Temporary Internet Files\Content.IE5\PFM77JF6\footprints-silhouette-clipart[1].jpg">
            <a:extLst>
              <a:ext uri="{FF2B5EF4-FFF2-40B4-BE49-F238E27FC236}">
                <a16:creationId xmlns:a16="http://schemas.microsoft.com/office/drawing/2014/main" id="{8B0BD837-4338-0ED4-F995-0F45E28564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47" y="6162122"/>
            <a:ext cx="389334" cy="30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dstrouth\AppData\Local\Microsoft\Windows\Temporary Internet Files\Content.IE5\PFM77JF6\footprints-silhouette-clipart[1].jpg">
            <a:extLst>
              <a:ext uri="{FF2B5EF4-FFF2-40B4-BE49-F238E27FC236}">
                <a16:creationId xmlns:a16="http://schemas.microsoft.com/office/drawing/2014/main" id="{400A4850-0C0C-985E-C19F-0A65164D58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256" y="648415"/>
            <a:ext cx="389334" cy="30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dstrouth\AppData\Local\Microsoft\Windows\Temporary Internet Files\Content.IE5\PFM77JF6\footprints-silhouette-clipart[1].jpg">
            <a:extLst>
              <a:ext uri="{FF2B5EF4-FFF2-40B4-BE49-F238E27FC236}">
                <a16:creationId xmlns:a16="http://schemas.microsoft.com/office/drawing/2014/main" id="{5AB198FB-BB33-D74C-76F4-16DBCC740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364" y="2088563"/>
            <a:ext cx="389334" cy="30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dstrouth\AppData\Local\Microsoft\Windows\Temporary Internet Files\Content.IE5\PFM77JF6\footprints-silhouette-clipart[1].jpg">
            <a:extLst>
              <a:ext uri="{FF2B5EF4-FFF2-40B4-BE49-F238E27FC236}">
                <a16:creationId xmlns:a16="http://schemas.microsoft.com/office/drawing/2014/main" id="{E84B72CC-C240-2612-0892-9A4E508F6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488" y="3448141"/>
            <a:ext cx="389334" cy="30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dstrouth\AppData\Local\Microsoft\Windows\Temporary Internet Files\Content.IE5\PFM77JF6\footprints-silhouette-clipart[1].jpg">
            <a:extLst>
              <a:ext uri="{FF2B5EF4-FFF2-40B4-BE49-F238E27FC236}">
                <a16:creationId xmlns:a16="http://schemas.microsoft.com/office/drawing/2014/main" id="{F37735AE-E8CA-B880-8481-7F6DD9B53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491" y="4958684"/>
            <a:ext cx="389334" cy="30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dstrouth\AppData\Local\Microsoft\Windows\Temporary Internet Files\Content.IE5\PFM77JF6\footprints-silhouette-clipart[1].jpg">
            <a:extLst>
              <a:ext uri="{FF2B5EF4-FFF2-40B4-BE49-F238E27FC236}">
                <a16:creationId xmlns:a16="http://schemas.microsoft.com/office/drawing/2014/main" id="{7997CFDD-9C8C-D399-455D-96D1C68E2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221" y="6315068"/>
            <a:ext cx="389334" cy="30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dstrouth\AppData\Local\Microsoft\Windows\Temporary Internet Files\Content.IE5\PFM77JF6\footprints-silhouette-clipart[1].jpg">
            <a:extLst>
              <a:ext uri="{FF2B5EF4-FFF2-40B4-BE49-F238E27FC236}">
                <a16:creationId xmlns:a16="http://schemas.microsoft.com/office/drawing/2014/main" id="{7E2E9C76-EB20-917A-7F7A-6CD84AA53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19" y="2114227"/>
            <a:ext cx="389334" cy="30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432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71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Tempus Sans ITC</vt:lpstr>
      <vt:lpstr>Office Theme</vt:lpstr>
      <vt:lpstr>PowerPoint Presentation</vt:lpstr>
    </vt:vector>
  </TitlesOfParts>
  <Company>Arizona Bar Foundation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Ashley Cagnetta</cp:lastModifiedBy>
  <cp:revision>11</cp:revision>
  <cp:lastPrinted>2015-10-10T20:44:58Z</cp:lastPrinted>
  <dcterms:created xsi:type="dcterms:W3CDTF">2015-09-16T18:31:17Z</dcterms:created>
  <dcterms:modified xsi:type="dcterms:W3CDTF">2025-02-03T20:25:43Z</dcterms:modified>
</cp:coreProperties>
</file>