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7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46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71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22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29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82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3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24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55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69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44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4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200" y="152400"/>
            <a:ext cx="8991600" cy="3124200"/>
          </a:xfrm>
          <a:prstGeom prst="rect">
            <a:avLst/>
          </a:prstGeom>
          <a:solidFill>
            <a:srgbClr val="92D050"/>
          </a:solidFill>
          <a:ln w="76200"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5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RISK</a:t>
            </a:r>
            <a:endParaRPr lang="en-US" sz="125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" y="3581400"/>
            <a:ext cx="8991600" cy="31242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500" dirty="0" smtClean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LOW RISK</a:t>
            </a:r>
            <a:endParaRPr lang="en-US" sz="12500" dirty="0">
              <a:solidFill>
                <a:srgbClr val="00B0F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185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5436" y="143164"/>
            <a:ext cx="8991600" cy="3124200"/>
          </a:xfrm>
          <a:prstGeom prst="rect">
            <a:avLst/>
          </a:prstGeom>
          <a:solidFill>
            <a:srgbClr val="FFC000"/>
          </a:solidFill>
          <a:ln w="762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MEDIUM RISK</a:t>
            </a:r>
            <a:endParaRPr lang="en-US" sz="105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" y="3581400"/>
            <a:ext cx="8991600" cy="3124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5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HIGH RISK</a:t>
            </a:r>
            <a:endParaRPr lang="en-US" sz="125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67794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</Words>
  <Application>Microsoft Office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Arizona Bar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2</cp:revision>
  <dcterms:created xsi:type="dcterms:W3CDTF">2015-12-01T20:36:09Z</dcterms:created>
  <dcterms:modified xsi:type="dcterms:W3CDTF">2015-12-01T20:53:50Z</dcterms:modified>
</cp:coreProperties>
</file>