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4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1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2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2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88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3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2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5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6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41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4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3E73-52AA-4A5B-A132-53B92F391007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23875-E0E7-4552-B735-9AC6F7ED1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" y="152400"/>
            <a:ext cx="8991600" cy="3124200"/>
          </a:xfrm>
          <a:prstGeom prst="rect">
            <a:avLst/>
          </a:prstGeom>
          <a:solidFill>
            <a:srgbClr val="92D050"/>
          </a:solidFill>
          <a:ln w="76200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 RISK</a:t>
            </a:r>
            <a:endParaRPr lang="en-US" sz="1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581400"/>
            <a:ext cx="8991600" cy="3124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LOW RISK</a:t>
            </a:r>
            <a:endParaRPr lang="en-US" sz="125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185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5436" y="143164"/>
            <a:ext cx="8991600" cy="3124200"/>
          </a:xfrm>
          <a:prstGeom prst="rect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MEDIUM RISK</a:t>
            </a:r>
            <a:endParaRPr lang="en-US" sz="105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3581400"/>
            <a:ext cx="8991600" cy="3124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HIGH RISK</a:t>
            </a:r>
            <a:endParaRPr lang="en-US" sz="125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6779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</cp:revision>
  <dcterms:created xsi:type="dcterms:W3CDTF">2015-12-01T20:36:09Z</dcterms:created>
  <dcterms:modified xsi:type="dcterms:W3CDTF">2015-12-01T20:53:50Z</dcterms:modified>
</cp:coreProperties>
</file>