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8" y="-9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7CA-5F15-43C6-A4BB-0F2B7A899FB0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C4555-FEC3-43FD-8629-CE8128D96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970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7CA-5F15-43C6-A4BB-0F2B7A899FB0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C4555-FEC3-43FD-8629-CE8128D96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71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7CA-5F15-43C6-A4BB-0F2B7A899FB0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C4555-FEC3-43FD-8629-CE8128D96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822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7CA-5F15-43C6-A4BB-0F2B7A899FB0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C4555-FEC3-43FD-8629-CE8128D96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137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7CA-5F15-43C6-A4BB-0F2B7A899FB0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C4555-FEC3-43FD-8629-CE8128D96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81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7CA-5F15-43C6-A4BB-0F2B7A899FB0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C4555-FEC3-43FD-8629-CE8128D96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2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7CA-5F15-43C6-A4BB-0F2B7A899FB0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C4555-FEC3-43FD-8629-CE8128D96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43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7CA-5F15-43C6-A4BB-0F2B7A899FB0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C4555-FEC3-43FD-8629-CE8128D96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135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7CA-5F15-43C6-A4BB-0F2B7A899FB0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C4555-FEC3-43FD-8629-CE8128D96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898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7CA-5F15-43C6-A4BB-0F2B7A899FB0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C4555-FEC3-43FD-8629-CE8128D96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260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387CA-5F15-43C6-A4BB-0F2B7A899FB0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C4555-FEC3-43FD-8629-CE8128D96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439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387CA-5F15-43C6-A4BB-0F2B7A899FB0}" type="datetimeFigureOut">
              <a:rPr lang="en-US" smtClean="0"/>
              <a:t>12/2/2015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C4555-FEC3-43FD-8629-CE8128D96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490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1440"/>
            <a:ext cx="9144000" cy="21183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2307102"/>
            <a:ext cx="9144000" cy="21886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4648200"/>
            <a:ext cx="9144000" cy="213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55795" y="146539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A </a:t>
            </a:r>
            <a:r>
              <a:rPr lang="en-US" dirty="0"/>
              <a:t>person you only know online </a:t>
            </a:r>
            <a:r>
              <a:rPr lang="en-US" dirty="0" smtClean="0"/>
              <a:t>asks you personal </a:t>
            </a:r>
            <a:r>
              <a:rPr lang="en-US" dirty="0"/>
              <a:t>questions like age/sex/location?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2399713"/>
            <a:ext cx="868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A  </a:t>
            </a:r>
            <a:r>
              <a:rPr lang="en-US" dirty="0"/>
              <a:t>person you have never met </a:t>
            </a:r>
            <a:r>
              <a:rPr lang="en-US" dirty="0" smtClean="0"/>
              <a:t>wants </a:t>
            </a:r>
            <a:r>
              <a:rPr lang="en-US" dirty="0"/>
              <a:t>to ‘friend’ you?</a:t>
            </a:r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419100" y="4791670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lvl="0" algn="ctr"/>
            <a:r>
              <a:rPr lang="en-US" dirty="0" smtClean="0"/>
              <a:t>A </a:t>
            </a:r>
            <a:r>
              <a:rPr lang="en-US" dirty="0"/>
              <a:t>person from a team you participate in, </a:t>
            </a:r>
            <a:r>
              <a:rPr lang="en-US" dirty="0" smtClean="0"/>
              <a:t>wants </a:t>
            </a:r>
            <a:r>
              <a:rPr lang="en-US" dirty="0"/>
              <a:t>to ‘friend’ you?</a:t>
            </a:r>
          </a:p>
          <a:p>
            <a:pPr algn="ctr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44379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1440"/>
            <a:ext cx="9144000" cy="21183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2307102"/>
            <a:ext cx="9144000" cy="21886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4648200"/>
            <a:ext cx="9144000" cy="213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55795" y="146539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A </a:t>
            </a:r>
            <a:r>
              <a:rPr lang="en-US" dirty="0"/>
              <a:t>person you do not know </a:t>
            </a:r>
            <a:r>
              <a:rPr lang="en-US" dirty="0" smtClean="0"/>
              <a:t>forwards </a:t>
            </a:r>
            <a:r>
              <a:rPr lang="en-US" dirty="0"/>
              <a:t>you an email or link?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2399713"/>
            <a:ext cx="868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lvl="0" algn="ctr"/>
            <a:r>
              <a:rPr lang="en-US" dirty="0" smtClean="0"/>
              <a:t>A </a:t>
            </a:r>
            <a:r>
              <a:rPr lang="en-US" dirty="0"/>
              <a:t>person you know </a:t>
            </a:r>
            <a:r>
              <a:rPr lang="en-US" dirty="0" smtClean="0"/>
              <a:t>texts </a:t>
            </a:r>
            <a:r>
              <a:rPr lang="en-US" dirty="0"/>
              <a:t>you a funny joke?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9100" y="4791670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A </a:t>
            </a:r>
            <a:r>
              <a:rPr lang="en-US" dirty="0"/>
              <a:t>person you know from school </a:t>
            </a:r>
            <a:r>
              <a:rPr lang="en-US" dirty="0" smtClean="0"/>
              <a:t>sends </a:t>
            </a:r>
            <a:r>
              <a:rPr lang="en-US" dirty="0"/>
              <a:t>you a photo or picture showing nudity or partial nudity?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91300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1440"/>
            <a:ext cx="9144000" cy="21183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2307102"/>
            <a:ext cx="9144000" cy="21886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4648200"/>
            <a:ext cx="9144000" cy="213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55795" y="146539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lvl="0" algn="ctr"/>
            <a:r>
              <a:rPr lang="en-US" dirty="0" smtClean="0"/>
              <a:t>A </a:t>
            </a:r>
            <a:r>
              <a:rPr lang="en-US" dirty="0"/>
              <a:t>person you are friends with </a:t>
            </a:r>
            <a:r>
              <a:rPr lang="en-US" dirty="0" smtClean="0"/>
              <a:t>asks </a:t>
            </a:r>
            <a:r>
              <a:rPr lang="en-US" dirty="0"/>
              <a:t>you to text your </a:t>
            </a:r>
            <a:r>
              <a:rPr lang="en-US" dirty="0" smtClean="0"/>
              <a:t>address to them?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2399713"/>
            <a:ext cx="868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A </a:t>
            </a:r>
            <a:r>
              <a:rPr lang="en-US" dirty="0"/>
              <a:t>person you only know from an online chat </a:t>
            </a:r>
            <a:r>
              <a:rPr lang="en-US" dirty="0" smtClean="0"/>
              <a:t>room wants </a:t>
            </a:r>
            <a:r>
              <a:rPr lang="en-US" dirty="0"/>
              <a:t>to meet you in person? </a:t>
            </a:r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419100" y="479167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lvl="0" algn="ctr"/>
            <a:r>
              <a:rPr lang="en-US" dirty="0" smtClean="0"/>
              <a:t>A </a:t>
            </a:r>
            <a:r>
              <a:rPr lang="en-US" dirty="0"/>
              <a:t>person you chat with </a:t>
            </a:r>
            <a:r>
              <a:rPr lang="en-US" dirty="0" smtClean="0"/>
              <a:t>turns </a:t>
            </a:r>
            <a:r>
              <a:rPr lang="en-US" dirty="0"/>
              <a:t>out to be much older than they said (adult)?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32543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1440"/>
            <a:ext cx="9144000" cy="21183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2307102"/>
            <a:ext cx="9144000" cy="21886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4648200"/>
            <a:ext cx="9144000" cy="213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55795" y="146539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lvl="0" algn="ctr"/>
            <a:r>
              <a:rPr lang="en-US" dirty="0" smtClean="0"/>
              <a:t>A </a:t>
            </a:r>
            <a:r>
              <a:rPr lang="en-US" dirty="0"/>
              <a:t>person you chat with online </a:t>
            </a:r>
            <a:r>
              <a:rPr lang="en-US" dirty="0" smtClean="0"/>
              <a:t>posts their </a:t>
            </a:r>
            <a:r>
              <a:rPr lang="en-US" dirty="0"/>
              <a:t>opinion about a current event?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2399713"/>
            <a:ext cx="868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A </a:t>
            </a:r>
            <a:r>
              <a:rPr lang="en-US" dirty="0"/>
              <a:t>person </a:t>
            </a:r>
            <a:r>
              <a:rPr lang="en-US" dirty="0" smtClean="0"/>
              <a:t>harassing </a:t>
            </a:r>
            <a:r>
              <a:rPr lang="en-US" dirty="0"/>
              <a:t>or bullying you in a game room? </a:t>
            </a:r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419100" y="479167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lvl="0" algn="ctr"/>
            <a:r>
              <a:rPr lang="en-US" dirty="0" smtClean="0"/>
              <a:t>A </a:t>
            </a:r>
            <a:r>
              <a:rPr lang="en-US" dirty="0"/>
              <a:t>person </a:t>
            </a:r>
            <a:r>
              <a:rPr lang="en-US" dirty="0" smtClean="0"/>
              <a:t>is always arguing </a:t>
            </a:r>
            <a:r>
              <a:rPr lang="en-US" dirty="0"/>
              <a:t>with your tweets?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87528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1440"/>
            <a:ext cx="9144000" cy="21183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2307102"/>
            <a:ext cx="9144000" cy="21886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4648200"/>
            <a:ext cx="9144000" cy="213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55795" y="146539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A </a:t>
            </a:r>
            <a:r>
              <a:rPr lang="en-US" dirty="0"/>
              <a:t>person </a:t>
            </a:r>
            <a:r>
              <a:rPr lang="en-US" dirty="0" smtClean="0"/>
              <a:t>trying </a:t>
            </a:r>
            <a:r>
              <a:rPr lang="en-US" dirty="0"/>
              <a:t>to sell you something online you didn’t show interest in?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2399713"/>
            <a:ext cx="868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lvl="0" algn="ctr"/>
            <a:r>
              <a:rPr lang="en-US" dirty="0" smtClean="0"/>
              <a:t>A </a:t>
            </a:r>
            <a:r>
              <a:rPr lang="en-US" dirty="0"/>
              <a:t>person you know </a:t>
            </a:r>
            <a:r>
              <a:rPr lang="en-US" dirty="0" smtClean="0"/>
              <a:t>forwards </a:t>
            </a:r>
            <a:r>
              <a:rPr lang="en-US" dirty="0"/>
              <a:t>you an e-mail from another person you both know?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9100" y="479167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lvl="0" algn="ctr"/>
            <a:r>
              <a:rPr lang="en-US" dirty="0" smtClean="0"/>
              <a:t>A </a:t>
            </a:r>
            <a:r>
              <a:rPr lang="en-US" dirty="0"/>
              <a:t>person you chat with online </a:t>
            </a:r>
            <a:r>
              <a:rPr lang="en-US" dirty="0" smtClean="0"/>
              <a:t>wants </a:t>
            </a:r>
            <a:r>
              <a:rPr lang="en-US" dirty="0"/>
              <a:t>you to send nude pictures of yourself?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51518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1440"/>
            <a:ext cx="9144000" cy="21183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2307102"/>
            <a:ext cx="9144000" cy="21886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4648200"/>
            <a:ext cx="9144000" cy="213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55795" y="146539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A </a:t>
            </a:r>
            <a:r>
              <a:rPr lang="en-US" dirty="0"/>
              <a:t>person you </a:t>
            </a:r>
            <a:r>
              <a:rPr lang="en-US" dirty="0" smtClean="0"/>
              <a:t>know, tags </a:t>
            </a:r>
            <a:r>
              <a:rPr lang="en-US" dirty="0" smtClean="0"/>
              <a:t>on Facebook, </a:t>
            </a:r>
            <a:r>
              <a:rPr lang="en-US" dirty="0" smtClean="0"/>
              <a:t>a </a:t>
            </a:r>
            <a:r>
              <a:rPr lang="en-US" dirty="0"/>
              <a:t>picture of you and others taken at a </a:t>
            </a:r>
            <a:r>
              <a:rPr lang="en-US" dirty="0" smtClean="0"/>
              <a:t>party.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2399713"/>
            <a:ext cx="868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lvl="0" algn="ctr"/>
            <a:r>
              <a:rPr lang="en-US" dirty="0" smtClean="0"/>
              <a:t>A </a:t>
            </a:r>
            <a:r>
              <a:rPr lang="en-US" dirty="0"/>
              <a:t>person you know </a:t>
            </a:r>
            <a:r>
              <a:rPr lang="en-US" dirty="0" smtClean="0"/>
              <a:t>texts </a:t>
            </a:r>
            <a:r>
              <a:rPr lang="en-US" dirty="0"/>
              <a:t>you messages with sexual </a:t>
            </a:r>
            <a:r>
              <a:rPr lang="en-US" dirty="0" smtClean="0"/>
              <a:t>content.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19100" y="4791670"/>
            <a:ext cx="845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Should this situation be ignored, blocked and/or reported? Why?</a:t>
            </a:r>
          </a:p>
          <a:p>
            <a:pPr algn="ctr"/>
            <a:endParaRPr lang="en-US" dirty="0" smtClean="0"/>
          </a:p>
          <a:p>
            <a:pPr lvl="0" algn="ctr"/>
            <a:r>
              <a:rPr lang="en-US" dirty="0" smtClean="0"/>
              <a:t>A </a:t>
            </a:r>
            <a:r>
              <a:rPr lang="en-US" dirty="0"/>
              <a:t>person you don’t know, </a:t>
            </a:r>
            <a:r>
              <a:rPr lang="en-US" dirty="0" smtClean="0"/>
              <a:t>requests </a:t>
            </a:r>
            <a:r>
              <a:rPr lang="en-US" dirty="0"/>
              <a:t>to  chat with you on a gaming site?</a:t>
            </a:r>
          </a:p>
        </p:txBody>
      </p:sp>
    </p:spTree>
    <p:extLst>
      <p:ext uri="{BB962C8B-B14F-4D97-AF65-F5344CB8AC3E}">
        <p14:creationId xmlns:p14="http://schemas.microsoft.com/office/powerpoint/2010/main" val="481607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473</Words>
  <Application>Microsoft Office PowerPoint</Application>
  <PresentationFormat>On-screen Show (4:3)</PresentationFormat>
  <Paragraphs>54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Arizona Bar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4</cp:revision>
  <dcterms:created xsi:type="dcterms:W3CDTF">2015-12-02T17:04:16Z</dcterms:created>
  <dcterms:modified xsi:type="dcterms:W3CDTF">2015-12-02T17:49:18Z</dcterms:modified>
</cp:coreProperties>
</file>