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08" y="-9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387CA-5F15-43C6-A4BB-0F2B7A899FB0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C4555-FEC3-43FD-8629-CE8128D96A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970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387CA-5F15-43C6-A4BB-0F2B7A899FB0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C4555-FEC3-43FD-8629-CE8128D96A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7711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387CA-5F15-43C6-A4BB-0F2B7A899FB0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C4555-FEC3-43FD-8629-CE8128D96A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8225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387CA-5F15-43C6-A4BB-0F2B7A899FB0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C4555-FEC3-43FD-8629-CE8128D96A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1375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387CA-5F15-43C6-A4BB-0F2B7A899FB0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C4555-FEC3-43FD-8629-CE8128D96A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812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387CA-5F15-43C6-A4BB-0F2B7A899FB0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C4555-FEC3-43FD-8629-CE8128D96A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4252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387CA-5F15-43C6-A4BB-0F2B7A899FB0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C4555-FEC3-43FD-8629-CE8128D96A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143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387CA-5F15-43C6-A4BB-0F2B7A899FB0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C4555-FEC3-43FD-8629-CE8128D96A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1353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387CA-5F15-43C6-A4BB-0F2B7A899FB0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C4555-FEC3-43FD-8629-CE8128D96A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8986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387CA-5F15-43C6-A4BB-0F2B7A899FB0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C4555-FEC3-43FD-8629-CE8128D96A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260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387CA-5F15-43C6-A4BB-0F2B7A899FB0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C4555-FEC3-43FD-8629-CE8128D96A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439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F387CA-5F15-43C6-A4BB-0F2B7A899FB0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BC4555-FEC3-43FD-8629-CE8128D96A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490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91440"/>
            <a:ext cx="9144000" cy="21183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2307102"/>
            <a:ext cx="9144000" cy="218869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4648200"/>
            <a:ext cx="9144000" cy="2133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55795" y="146539"/>
            <a:ext cx="8458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Should this situation be ignored, blocked and/or reported? Why?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A </a:t>
            </a:r>
            <a:r>
              <a:rPr lang="en-US" dirty="0"/>
              <a:t>person you only know online </a:t>
            </a:r>
            <a:r>
              <a:rPr lang="en-US" dirty="0" smtClean="0"/>
              <a:t>asks you personal </a:t>
            </a:r>
            <a:r>
              <a:rPr lang="en-US" dirty="0"/>
              <a:t>questions like age/sex/location?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04800" y="2399713"/>
            <a:ext cx="8686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Should this situation be ignored, blocked and/or reported? Why?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A  </a:t>
            </a:r>
            <a:r>
              <a:rPr lang="en-US" dirty="0"/>
              <a:t>person you have never met </a:t>
            </a:r>
            <a:r>
              <a:rPr lang="en-US" dirty="0" smtClean="0"/>
              <a:t>wants </a:t>
            </a:r>
            <a:r>
              <a:rPr lang="en-US" dirty="0"/>
              <a:t>to ‘friend’ you?</a:t>
            </a:r>
            <a:endParaRPr lang="en-US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419100" y="4791670"/>
            <a:ext cx="8458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Should this situation be ignored, blocked and/or reported? Why?</a:t>
            </a:r>
          </a:p>
          <a:p>
            <a:pPr algn="ctr"/>
            <a:endParaRPr lang="en-US" dirty="0" smtClean="0"/>
          </a:p>
          <a:p>
            <a:pPr lvl="0" algn="ctr"/>
            <a:r>
              <a:rPr lang="en-US" dirty="0" smtClean="0"/>
              <a:t>A </a:t>
            </a:r>
            <a:r>
              <a:rPr lang="en-US" dirty="0"/>
              <a:t>person from a team you participate in, </a:t>
            </a:r>
            <a:r>
              <a:rPr lang="en-US" dirty="0" smtClean="0"/>
              <a:t>wants </a:t>
            </a:r>
            <a:r>
              <a:rPr lang="en-US" dirty="0"/>
              <a:t>to ‘friend’ you?</a:t>
            </a:r>
          </a:p>
          <a:p>
            <a:pPr algn="ctr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443796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91440"/>
            <a:ext cx="9144000" cy="21183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2307102"/>
            <a:ext cx="9144000" cy="218869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4648200"/>
            <a:ext cx="9144000" cy="2133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55795" y="146539"/>
            <a:ext cx="8458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Should this situation be ignored, blocked and/or reported? Why?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A </a:t>
            </a:r>
            <a:r>
              <a:rPr lang="en-US" dirty="0"/>
              <a:t>person you do not know </a:t>
            </a:r>
            <a:r>
              <a:rPr lang="en-US" dirty="0" smtClean="0"/>
              <a:t>forwards </a:t>
            </a:r>
            <a:r>
              <a:rPr lang="en-US" dirty="0"/>
              <a:t>you an email or link?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04800" y="2399713"/>
            <a:ext cx="8686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Should this situation be ignored, blocked and/or reported? Why?</a:t>
            </a:r>
          </a:p>
          <a:p>
            <a:pPr algn="ctr"/>
            <a:endParaRPr lang="en-US" dirty="0" smtClean="0"/>
          </a:p>
          <a:p>
            <a:pPr lvl="0" algn="ctr"/>
            <a:r>
              <a:rPr lang="en-US" dirty="0" smtClean="0"/>
              <a:t>A </a:t>
            </a:r>
            <a:r>
              <a:rPr lang="en-US" dirty="0"/>
              <a:t>person you know </a:t>
            </a:r>
            <a:r>
              <a:rPr lang="en-US" dirty="0" smtClean="0"/>
              <a:t>texts </a:t>
            </a:r>
            <a:r>
              <a:rPr lang="en-US" dirty="0"/>
              <a:t>you a funny joke?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19100" y="4791670"/>
            <a:ext cx="8458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Should this situation be ignored, blocked and/or reported? Why?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A </a:t>
            </a:r>
            <a:r>
              <a:rPr lang="en-US" dirty="0"/>
              <a:t>person you know from school </a:t>
            </a:r>
            <a:r>
              <a:rPr lang="en-US" dirty="0" smtClean="0"/>
              <a:t>sends </a:t>
            </a:r>
            <a:r>
              <a:rPr lang="en-US" dirty="0"/>
              <a:t>you a photo or picture showing nudity or partial nudity?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913009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91440"/>
            <a:ext cx="9144000" cy="21183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2307102"/>
            <a:ext cx="9144000" cy="218869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4648200"/>
            <a:ext cx="9144000" cy="2133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55795" y="146539"/>
            <a:ext cx="8458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Should this situation be ignored, blocked and/or reported? Why?</a:t>
            </a:r>
          </a:p>
          <a:p>
            <a:pPr algn="ctr"/>
            <a:endParaRPr lang="en-US" dirty="0" smtClean="0"/>
          </a:p>
          <a:p>
            <a:pPr lvl="0" algn="ctr"/>
            <a:r>
              <a:rPr lang="en-US" dirty="0" smtClean="0"/>
              <a:t>A </a:t>
            </a:r>
            <a:r>
              <a:rPr lang="en-US" dirty="0"/>
              <a:t>person you are friends with </a:t>
            </a:r>
            <a:r>
              <a:rPr lang="en-US" dirty="0" smtClean="0"/>
              <a:t>asks </a:t>
            </a:r>
            <a:r>
              <a:rPr lang="en-US" dirty="0"/>
              <a:t>you to text your </a:t>
            </a:r>
            <a:r>
              <a:rPr lang="en-US" dirty="0" smtClean="0"/>
              <a:t>address to them? 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04800" y="2399713"/>
            <a:ext cx="8686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Should this situation be ignored, blocked and/or reported? Why?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A </a:t>
            </a:r>
            <a:r>
              <a:rPr lang="en-US" dirty="0"/>
              <a:t>person you only know from an online chat </a:t>
            </a:r>
            <a:r>
              <a:rPr lang="en-US" dirty="0" smtClean="0"/>
              <a:t>room wants </a:t>
            </a:r>
            <a:r>
              <a:rPr lang="en-US" dirty="0"/>
              <a:t>to meet you in person? </a:t>
            </a:r>
            <a:endParaRPr lang="en-US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419100" y="4791670"/>
            <a:ext cx="8458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Should this situation be ignored, blocked and/or reported? Why?</a:t>
            </a:r>
          </a:p>
          <a:p>
            <a:pPr algn="ctr"/>
            <a:endParaRPr lang="en-US" dirty="0" smtClean="0"/>
          </a:p>
          <a:p>
            <a:pPr lvl="0" algn="ctr"/>
            <a:r>
              <a:rPr lang="en-US" dirty="0" smtClean="0"/>
              <a:t>A </a:t>
            </a:r>
            <a:r>
              <a:rPr lang="en-US" dirty="0"/>
              <a:t>person you chat with </a:t>
            </a:r>
            <a:r>
              <a:rPr lang="en-US" dirty="0" smtClean="0"/>
              <a:t>turns </a:t>
            </a:r>
            <a:r>
              <a:rPr lang="en-US" dirty="0"/>
              <a:t>out to be much older than they said (adult)?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325431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91440"/>
            <a:ext cx="9144000" cy="21183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2307102"/>
            <a:ext cx="9144000" cy="218869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4648200"/>
            <a:ext cx="9144000" cy="2133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55795" y="146539"/>
            <a:ext cx="8458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Should this situation be ignored, blocked and/or reported? Why?</a:t>
            </a:r>
          </a:p>
          <a:p>
            <a:pPr algn="ctr"/>
            <a:endParaRPr lang="en-US" dirty="0" smtClean="0"/>
          </a:p>
          <a:p>
            <a:pPr lvl="0" algn="ctr"/>
            <a:r>
              <a:rPr lang="en-US" dirty="0" smtClean="0"/>
              <a:t>A </a:t>
            </a:r>
            <a:r>
              <a:rPr lang="en-US" dirty="0"/>
              <a:t>person you chat with online </a:t>
            </a:r>
            <a:r>
              <a:rPr lang="en-US" dirty="0" smtClean="0"/>
              <a:t>posts their </a:t>
            </a:r>
            <a:r>
              <a:rPr lang="en-US" dirty="0"/>
              <a:t>opinion about a current event?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04800" y="2399713"/>
            <a:ext cx="8686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Should this situation be ignored, blocked and/or reported? Why?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A </a:t>
            </a:r>
            <a:r>
              <a:rPr lang="en-US" dirty="0"/>
              <a:t>person </a:t>
            </a:r>
            <a:r>
              <a:rPr lang="en-US" dirty="0" smtClean="0"/>
              <a:t>harassing </a:t>
            </a:r>
            <a:r>
              <a:rPr lang="en-US" dirty="0"/>
              <a:t>or bullying you in a game room? </a:t>
            </a:r>
            <a:endParaRPr lang="en-US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419100" y="4791670"/>
            <a:ext cx="8458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Should this situation be ignored, blocked and/or reported? Why?</a:t>
            </a:r>
          </a:p>
          <a:p>
            <a:pPr algn="ctr"/>
            <a:endParaRPr lang="en-US" dirty="0" smtClean="0"/>
          </a:p>
          <a:p>
            <a:pPr lvl="0" algn="ctr"/>
            <a:r>
              <a:rPr lang="en-US" dirty="0" smtClean="0"/>
              <a:t>A </a:t>
            </a:r>
            <a:r>
              <a:rPr lang="en-US" dirty="0"/>
              <a:t>person </a:t>
            </a:r>
            <a:r>
              <a:rPr lang="en-US" dirty="0" smtClean="0"/>
              <a:t>is always arguing </a:t>
            </a:r>
            <a:r>
              <a:rPr lang="en-US" dirty="0"/>
              <a:t>with your tweets?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875288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91440"/>
            <a:ext cx="9144000" cy="21183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2307102"/>
            <a:ext cx="9144000" cy="218869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4648200"/>
            <a:ext cx="9144000" cy="2133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55795" y="146539"/>
            <a:ext cx="8458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Should this situation be ignored, blocked and/or reported? Why?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A </a:t>
            </a:r>
            <a:r>
              <a:rPr lang="en-US" dirty="0"/>
              <a:t>person </a:t>
            </a:r>
            <a:r>
              <a:rPr lang="en-US" dirty="0" smtClean="0"/>
              <a:t>trying </a:t>
            </a:r>
            <a:r>
              <a:rPr lang="en-US" dirty="0"/>
              <a:t>to sell you something online you didn’t show interest in?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04800" y="2399713"/>
            <a:ext cx="8686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Should this situation be ignored, blocked and/or reported? Why?</a:t>
            </a:r>
          </a:p>
          <a:p>
            <a:pPr algn="ctr"/>
            <a:endParaRPr lang="en-US" dirty="0" smtClean="0"/>
          </a:p>
          <a:p>
            <a:pPr lvl="0" algn="ctr"/>
            <a:r>
              <a:rPr lang="en-US" dirty="0" smtClean="0"/>
              <a:t>A </a:t>
            </a:r>
            <a:r>
              <a:rPr lang="en-US" dirty="0"/>
              <a:t>person you know </a:t>
            </a:r>
            <a:r>
              <a:rPr lang="en-US" dirty="0" smtClean="0"/>
              <a:t>forwards </a:t>
            </a:r>
            <a:r>
              <a:rPr lang="en-US" dirty="0"/>
              <a:t>you an e-mail from another person you both know?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19100" y="4791670"/>
            <a:ext cx="8458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Should this situation be ignored, blocked and/or reported? Why?</a:t>
            </a:r>
          </a:p>
          <a:p>
            <a:pPr algn="ctr"/>
            <a:endParaRPr lang="en-US" dirty="0" smtClean="0"/>
          </a:p>
          <a:p>
            <a:pPr lvl="0" algn="ctr"/>
            <a:r>
              <a:rPr lang="en-US" dirty="0" smtClean="0"/>
              <a:t>A </a:t>
            </a:r>
            <a:r>
              <a:rPr lang="en-US" dirty="0"/>
              <a:t>person you chat with online </a:t>
            </a:r>
            <a:r>
              <a:rPr lang="en-US" dirty="0" smtClean="0"/>
              <a:t>wants </a:t>
            </a:r>
            <a:r>
              <a:rPr lang="en-US" dirty="0"/>
              <a:t>you to send nude pictures of yourself?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515184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91440"/>
            <a:ext cx="9144000" cy="21183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2307102"/>
            <a:ext cx="9144000" cy="218869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4648200"/>
            <a:ext cx="9144000" cy="2133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55795" y="146539"/>
            <a:ext cx="8458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Should this situation be ignored, blocked and/or reported? Why?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A </a:t>
            </a:r>
            <a:r>
              <a:rPr lang="en-US" dirty="0"/>
              <a:t>person you </a:t>
            </a:r>
            <a:r>
              <a:rPr lang="en-US" dirty="0" smtClean="0"/>
              <a:t>know, tags </a:t>
            </a:r>
            <a:r>
              <a:rPr lang="en-US" dirty="0" smtClean="0"/>
              <a:t>on Facebook, </a:t>
            </a:r>
            <a:r>
              <a:rPr lang="en-US" dirty="0" smtClean="0"/>
              <a:t>a </a:t>
            </a:r>
            <a:r>
              <a:rPr lang="en-US" dirty="0"/>
              <a:t>picture of you and others taken at a </a:t>
            </a:r>
            <a:r>
              <a:rPr lang="en-US" dirty="0" smtClean="0"/>
              <a:t>party.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04800" y="2399713"/>
            <a:ext cx="8686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Should this situation be ignored, blocked and/or reported? Why?</a:t>
            </a:r>
          </a:p>
          <a:p>
            <a:pPr algn="ctr"/>
            <a:endParaRPr lang="en-US" dirty="0" smtClean="0"/>
          </a:p>
          <a:p>
            <a:pPr lvl="0" algn="ctr"/>
            <a:r>
              <a:rPr lang="en-US" dirty="0" smtClean="0"/>
              <a:t>A </a:t>
            </a:r>
            <a:r>
              <a:rPr lang="en-US" dirty="0"/>
              <a:t>person you know </a:t>
            </a:r>
            <a:r>
              <a:rPr lang="en-US" dirty="0" smtClean="0"/>
              <a:t>texts </a:t>
            </a:r>
            <a:r>
              <a:rPr lang="en-US" dirty="0"/>
              <a:t>you messages with sexual </a:t>
            </a:r>
            <a:r>
              <a:rPr lang="en-US" dirty="0" smtClean="0"/>
              <a:t>content. 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19100" y="4791670"/>
            <a:ext cx="8458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Should this situation be ignored, blocked and/or reported? Why?</a:t>
            </a:r>
          </a:p>
          <a:p>
            <a:pPr algn="ctr"/>
            <a:endParaRPr lang="en-US" dirty="0" smtClean="0"/>
          </a:p>
          <a:p>
            <a:pPr lvl="0" algn="ctr"/>
            <a:r>
              <a:rPr lang="en-US" dirty="0" smtClean="0"/>
              <a:t>A </a:t>
            </a:r>
            <a:r>
              <a:rPr lang="en-US" dirty="0"/>
              <a:t>person you don’t know, </a:t>
            </a:r>
            <a:r>
              <a:rPr lang="en-US" dirty="0" smtClean="0"/>
              <a:t>requests </a:t>
            </a:r>
            <a:r>
              <a:rPr lang="en-US" dirty="0"/>
              <a:t>to  chat with you on a gaming site?</a:t>
            </a:r>
          </a:p>
        </p:txBody>
      </p:sp>
    </p:spTree>
    <p:extLst>
      <p:ext uri="{BB962C8B-B14F-4D97-AF65-F5344CB8AC3E}">
        <p14:creationId xmlns:p14="http://schemas.microsoft.com/office/powerpoint/2010/main" val="4816076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473</Words>
  <Application>Microsoft Office PowerPoint</Application>
  <PresentationFormat>On-screen Show (4:3)</PresentationFormat>
  <Paragraphs>54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Arizona Bar Foundation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Diana Strouth</cp:lastModifiedBy>
  <cp:revision>4</cp:revision>
  <dcterms:created xsi:type="dcterms:W3CDTF">2015-12-02T17:04:16Z</dcterms:created>
  <dcterms:modified xsi:type="dcterms:W3CDTF">2015-12-02T17:49:18Z</dcterms:modified>
</cp:coreProperties>
</file>