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7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546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16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2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529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882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035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724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555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969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41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245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21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6200" y="152400"/>
            <a:ext cx="8991600" cy="3124200"/>
          </a:xfrm>
          <a:prstGeom prst="rect">
            <a:avLst/>
          </a:prstGeom>
          <a:solidFill>
            <a:srgbClr val="92D050"/>
          </a:solidFill>
          <a:ln w="76200">
            <a:solidFill>
              <a:srgbClr val="92D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RIGHTS</a:t>
            </a:r>
            <a:endParaRPr lang="en-US" sz="150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" y="3581400"/>
            <a:ext cx="8991600" cy="3124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5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NO RIGHTS</a:t>
            </a:r>
            <a:endParaRPr lang="en-US" sz="12500" dirty="0">
              <a:solidFill>
                <a:srgbClr val="FFFF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1851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Arizona Bar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3</cp:revision>
  <dcterms:created xsi:type="dcterms:W3CDTF">2015-12-01T20:36:09Z</dcterms:created>
  <dcterms:modified xsi:type="dcterms:W3CDTF">2015-12-01T21:02:40Z</dcterms:modified>
</cp:coreProperties>
</file>