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8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6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1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4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2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7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2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8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3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2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EB564-6876-402A-8FF1-51C7FBDC389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95909-3FE7-4500-9DE5-1A1BE602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3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85618" y="228600"/>
            <a:ext cx="2819400" cy="314149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5618" y="3549312"/>
            <a:ext cx="2819400" cy="314149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0" y="228600"/>
            <a:ext cx="2819400" cy="314149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96000" y="250371"/>
            <a:ext cx="28194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Twitter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Enabling Members to Send and Receive 140-Character 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Messages</a:t>
            </a:r>
            <a:endParaRPr lang="en-US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2466" y="261257"/>
            <a:ext cx="2819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Facebook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Online Social Network Service</a:t>
            </a:r>
            <a:endParaRPr lang="en-US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137" y="3780864"/>
            <a:ext cx="27867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iPhone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Multimedia and Internet Smartphone</a:t>
            </a:r>
            <a:endParaRPr 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16518" y="3534798"/>
            <a:ext cx="2819400" cy="314149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44718" y="221342"/>
            <a:ext cx="2819400" cy="31414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144718" y="228600"/>
            <a:ext cx="28194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Tumblr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Social Network for Micro-Blogging</a:t>
            </a:r>
            <a:endParaRPr 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59232" y="3549311"/>
            <a:ext cx="2819400" cy="314149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159232" y="3828116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Instagram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Social Network for Photo/Video Sharing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62700" y="3596199"/>
            <a:ext cx="2286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WWW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World Wide Web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Open Source Information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2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9809" y="228600"/>
            <a:ext cx="2819400" cy="31414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44718" y="232228"/>
            <a:ext cx="2819400" cy="31414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4718" y="3596199"/>
            <a:ext cx="2819400" cy="314149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9809" y="3596199"/>
            <a:ext cx="2819400" cy="314149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0" y="232229"/>
            <a:ext cx="2794000" cy="314149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96000" y="3596197"/>
            <a:ext cx="2819400" cy="314149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96000" y="3596196"/>
            <a:ext cx="2819400" cy="314149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96000" y="3596196"/>
            <a:ext cx="28194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Snapchat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Video Messaging App</a:t>
            </a:r>
            <a:endParaRPr lang="en-US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809" y="374528"/>
            <a:ext cx="26757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Shots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Selfies Only Network App</a:t>
            </a:r>
            <a:endParaRPr 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2463" y="228600"/>
            <a:ext cx="2438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Ello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  <a:r>
              <a:rPr lang="en-US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 </a:t>
            </a:r>
            <a:r>
              <a:rPr lang="en-US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F</a:t>
            </a:r>
            <a:r>
              <a:rPr lang="en-US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ree </a:t>
            </a:r>
            <a:r>
              <a:rPr lang="en-US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S</a:t>
            </a:r>
            <a:r>
              <a:rPr lang="en-US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ocial </a:t>
            </a:r>
            <a:r>
              <a:rPr lang="en-US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N</a:t>
            </a:r>
            <a:r>
              <a:rPr lang="en-US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etwork</a:t>
            </a:r>
            <a:endParaRPr lang="en-US" sz="3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84900" y="268515"/>
            <a:ext cx="259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Hyper </a:t>
            </a:r>
            <a:endParaRPr lang="en-US" sz="66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</a:t>
            </a:r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elf-Title </a:t>
            </a:r>
            <a:r>
              <a:rPr 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P</a:t>
            </a:r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hoto </a:t>
            </a:r>
            <a:r>
              <a:rPr 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S</a:t>
            </a:r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haring </a:t>
            </a:r>
            <a:r>
              <a:rPr 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pp</a:t>
            </a:r>
            <a:endParaRPr 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39209" y="3617970"/>
            <a:ext cx="292490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SMS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Short Message Service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Text Messaging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809" y="3886200"/>
            <a:ext cx="267579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Skype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Video Chat and Voice Calls</a:t>
            </a:r>
            <a:endParaRPr lang="en-US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9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9809" y="228600"/>
            <a:ext cx="2819400" cy="31414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44718" y="232228"/>
            <a:ext cx="2819400" cy="314149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4718" y="3596199"/>
            <a:ext cx="2819400" cy="31414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9809" y="3596199"/>
            <a:ext cx="2819400" cy="31414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0" y="232229"/>
            <a:ext cx="2794000" cy="31414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96000" y="3596197"/>
            <a:ext cx="2819400" cy="314149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96000" y="3596196"/>
            <a:ext cx="2819400" cy="31414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8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70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22</cp:revision>
  <dcterms:created xsi:type="dcterms:W3CDTF">2015-12-02T21:26:50Z</dcterms:created>
  <dcterms:modified xsi:type="dcterms:W3CDTF">2015-12-04T18:03:21Z</dcterms:modified>
</cp:coreProperties>
</file>