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9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992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89F1E3-53BC-42A8-A7A7-54AD1A56D0FA}" type="datetimeFigureOut">
              <a:rPr lang="en-US" smtClean="0"/>
              <a:t>3/14/2025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16267-A7D7-457B-819E-7D0249C5FB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11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74DD-8433-46FB-8061-07B00DDE5524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89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4A1CD0-1816-47FF-8E04-8D92F4C0D39E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20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F48F3-4FAB-40BC-B637-F7FDF814BDB7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19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E45CBC-C371-4DC9-96A8-1154D6343646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07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D03876-48B9-443B-B474-6A1B0F9E4E9E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847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76F-6DDA-4ABE-8CEC-ABC833E9457B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051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3BDA-3931-4A98-8120-99D57601C99A}" type="datetime1">
              <a:rPr lang="en-US" smtClean="0"/>
              <a:t>3/14/2025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80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C2664-6B62-4A81-A94B-79CED5EC5371}" type="datetime1">
              <a:rPr lang="en-US" smtClean="0"/>
              <a:t>3/14/2025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1702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86DE-91EB-43E5-93FB-B2B1DD502BFC}" type="datetime1">
              <a:rPr lang="en-US" smtClean="0"/>
              <a:t>3/14/2025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14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0E46A-06AC-46A4-8E1D-556BC6266850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754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17795-AA5D-40CD-812D-088A0E566C4E}" type="datetime1">
              <a:rPr lang="en-US" smtClean="0"/>
              <a:t>3/14/2025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8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2C0D4-FEA5-4AB6-A55E-A342FD1D8DDA}" type="datetime1">
              <a:rPr lang="en-US" smtClean="0"/>
              <a:t>3/14/2025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5F7AC-048B-4137-881A-9AAECF5136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266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50164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87086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106672"/>
            <a:ext cx="426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#1 Community Risk Factor:</a:t>
            </a:r>
          </a:p>
          <a:p>
            <a:pPr algn="ctr"/>
            <a:r>
              <a:rPr lang="en-US" sz="2000" b="1" dirty="0"/>
              <a:t>Presence of Gangs</a:t>
            </a:r>
          </a:p>
          <a:p>
            <a:pPr algn="ctr"/>
            <a:r>
              <a:rPr lang="en-US" sz="2000" b="1" dirty="0"/>
              <a:t> in the Neighborhood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Safety while walking to and from school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0344" y="123046"/>
            <a:ext cx="4267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#2 Family Risk Factor:</a:t>
            </a:r>
          </a:p>
          <a:p>
            <a:pPr algn="ctr"/>
            <a:r>
              <a:rPr lang="en-US" sz="2000" b="1" dirty="0"/>
              <a:t>Lack of Connections to Family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Positive Family Relationships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</p:txBody>
      </p:sp>
    </p:spTree>
    <p:extLst>
      <p:ext uri="{BB962C8B-B14F-4D97-AF65-F5344CB8AC3E}">
        <p14:creationId xmlns:p14="http://schemas.microsoft.com/office/powerpoint/2010/main" val="4085042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80344" y="87086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52400" y="76200"/>
            <a:ext cx="4191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#3 School Risk Factor:</a:t>
            </a:r>
          </a:p>
          <a:p>
            <a:pPr algn="ctr"/>
            <a:r>
              <a:rPr lang="en-US" sz="2000" b="1" dirty="0"/>
              <a:t>Academic Failure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To see school as a way to success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800602" y="65314"/>
            <a:ext cx="424694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#4 Peer Risk Factor:</a:t>
            </a:r>
          </a:p>
          <a:p>
            <a:pPr algn="ctr"/>
            <a:r>
              <a:rPr lang="en-US" sz="2000" b="1" dirty="0"/>
              <a:t>Friends who Engage in </a:t>
            </a:r>
          </a:p>
          <a:p>
            <a:pPr algn="ctr"/>
            <a:r>
              <a:rPr lang="en-US" sz="2000" b="1" dirty="0"/>
              <a:t>Problem Behaviors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Peers that do not idolize illegal behaviors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313383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7620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4724400" y="54990"/>
            <a:ext cx="4267200" cy="67056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2400" y="76200"/>
            <a:ext cx="426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#5 Individual Risk Factor:</a:t>
            </a:r>
          </a:p>
          <a:p>
            <a:pPr algn="ctr"/>
            <a:r>
              <a:rPr lang="en-US" sz="2000" b="1" dirty="0"/>
              <a:t>Low Expectations of Achievement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The ability to see a future with positive outcomes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  <a:p>
            <a:pPr algn="ctr"/>
            <a:endParaRPr lang="en-US" sz="2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724400" y="54990"/>
            <a:ext cx="426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#6 Individual Risk Factor:</a:t>
            </a:r>
          </a:p>
          <a:p>
            <a:pPr algn="ctr"/>
            <a:r>
              <a:rPr lang="en-US" sz="2000" b="1" dirty="0"/>
              <a:t>Family and Neighborhood Acceptance of Gang Life</a:t>
            </a:r>
          </a:p>
          <a:p>
            <a:pPr algn="ctr"/>
            <a:endParaRPr lang="en-US" sz="2000" b="1" dirty="0"/>
          </a:p>
          <a:p>
            <a:r>
              <a:rPr lang="en-US" sz="2000" dirty="0"/>
              <a:t>Need:  Positive attitude towards responsible citizenship</a:t>
            </a:r>
          </a:p>
          <a:p>
            <a:endParaRPr lang="en-US" sz="2000" dirty="0"/>
          </a:p>
          <a:p>
            <a:r>
              <a:rPr lang="en-US" sz="2000" dirty="0"/>
              <a:t>Legal Solutions:</a:t>
            </a:r>
          </a:p>
        </p:txBody>
      </p:sp>
    </p:spTree>
    <p:extLst>
      <p:ext uri="{BB962C8B-B14F-4D97-AF65-F5344CB8AC3E}">
        <p14:creationId xmlns:p14="http://schemas.microsoft.com/office/powerpoint/2010/main" val="394288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136</Words>
  <Application>Microsoft Office PowerPoint</Application>
  <PresentationFormat>On-screen Show (4:3)</PresentationFormat>
  <Paragraphs>38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Jennifer Castro</cp:lastModifiedBy>
  <cp:revision>21</cp:revision>
  <dcterms:created xsi:type="dcterms:W3CDTF">2014-03-26T21:58:31Z</dcterms:created>
  <dcterms:modified xsi:type="dcterms:W3CDTF">2025-03-14T15:08:49Z</dcterms:modified>
</cp:coreProperties>
</file>