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9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9F1E3-53BC-42A8-A7A7-54AD1A56D0F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6267-A7D7-457B-819E-7D0249C5F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12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174DD-8433-46FB-8061-07B00DDE5524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8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1CD0-1816-47FF-8E04-8D92F4C0D39E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0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F48F3-4FAB-40BC-B637-F7FDF814BDB7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9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CBC-C371-4DC9-96A8-1154D6343646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0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3876-48B9-443B-B474-6A1B0F9E4E9E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76F-6DDA-4ABE-8CEC-ABC833E9457B}" type="datetime1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5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3BDA-3931-4A98-8120-99D57601C99A}" type="datetime1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2664-6B62-4A81-A94B-79CED5EC5371}" type="datetime1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70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86DE-91EB-43E5-93FB-B2B1DD502BFC}" type="datetime1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1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E46A-06AC-46A4-8E1D-556BC6266850}" type="datetime1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5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17795-AA5D-40CD-812D-088A0E566C4E}" type="datetime1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8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2C0D4-FEA5-4AB6-A55E-A342FD1D8DDA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6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50164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87086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06672"/>
            <a:ext cx="426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#1 Community Risk Factor:</a:t>
            </a:r>
          </a:p>
          <a:p>
            <a:pPr algn="ctr"/>
            <a:r>
              <a:rPr lang="en-US" sz="2000" b="1" dirty="0"/>
              <a:t>Presence of Gangs</a:t>
            </a:r>
          </a:p>
          <a:p>
            <a:pPr algn="ctr"/>
            <a:r>
              <a:rPr lang="en-US" sz="2000" b="1" dirty="0"/>
              <a:t> in the Neighborhood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Safety while walking to and from school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0344" y="123046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#2 Family Risk Factor:</a:t>
            </a:r>
          </a:p>
          <a:p>
            <a:pPr algn="ctr"/>
            <a:r>
              <a:rPr lang="en-US" sz="2000" b="1" dirty="0"/>
              <a:t>Lack of Connections to Family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Positive Family Relationships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</p:txBody>
      </p:sp>
    </p:spTree>
    <p:extLst>
      <p:ext uri="{BB962C8B-B14F-4D97-AF65-F5344CB8AC3E}">
        <p14:creationId xmlns:p14="http://schemas.microsoft.com/office/powerpoint/2010/main" val="408504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87086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76200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#3 School Risk Factor:</a:t>
            </a:r>
          </a:p>
          <a:p>
            <a:pPr algn="ctr"/>
            <a:r>
              <a:rPr lang="en-US" sz="2000" b="1" dirty="0"/>
              <a:t>Academic Failure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To see school as a way to success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2" y="65314"/>
            <a:ext cx="4246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#4 Peer Risk Factor:</a:t>
            </a:r>
          </a:p>
          <a:p>
            <a:pPr algn="ctr"/>
            <a:r>
              <a:rPr lang="en-US" sz="2000" b="1" dirty="0"/>
              <a:t>Friends who Engage in </a:t>
            </a:r>
          </a:p>
          <a:p>
            <a:pPr algn="ctr"/>
            <a:r>
              <a:rPr lang="en-US" sz="2000" b="1" dirty="0"/>
              <a:t>Problem Behaviors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Peers that do not idolize illegal behaviors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133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24400" y="5499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76200"/>
            <a:ext cx="426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#5 Individual Risk Factor:</a:t>
            </a:r>
          </a:p>
          <a:p>
            <a:pPr algn="ctr"/>
            <a:r>
              <a:rPr lang="en-US" sz="2000" b="1" dirty="0"/>
              <a:t>Low Expectations of Achievement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The ability to see a future with positive outcomes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pPr algn="ctr"/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54990"/>
            <a:ext cx="426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#6 Individual Risk Factor:</a:t>
            </a:r>
          </a:p>
          <a:p>
            <a:pPr algn="ctr"/>
            <a:r>
              <a:rPr lang="en-US" sz="2000" b="1" dirty="0"/>
              <a:t>Family and Neighborhood Acceptance of Gang Life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Positive attitude towards responsible citizenship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</p:txBody>
      </p:sp>
    </p:spTree>
    <p:extLst>
      <p:ext uri="{BB962C8B-B14F-4D97-AF65-F5344CB8AC3E}">
        <p14:creationId xmlns:p14="http://schemas.microsoft.com/office/powerpoint/2010/main" val="394288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136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21</cp:revision>
  <dcterms:created xsi:type="dcterms:W3CDTF">2014-03-26T21:58:31Z</dcterms:created>
  <dcterms:modified xsi:type="dcterms:W3CDTF">2025-03-14T15:08:49Z</dcterms:modified>
</cp:coreProperties>
</file>