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7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5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2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9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6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9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5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5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49D96-26A7-4C0F-9B14-D06AA0BF5ADA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9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709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6709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6711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00666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00666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127559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13367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113367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182093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9182094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13367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182094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55494" y="277642"/>
            <a:ext cx="25330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Social Media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05436" y="216087"/>
            <a:ext cx="259585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Members participant in multiple gangs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69393" y="216087"/>
            <a:ext cx="25980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Always evolving or changing names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296392" y="308420"/>
            <a:ext cx="25280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Specific colors and symbols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8485" y="2718873"/>
            <a:ext cx="25330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Mixed races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49410" y="2385466"/>
            <a:ext cx="25958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Work with rival gangs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41377" y="2696606"/>
            <a:ext cx="27006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Defined leadership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206748" y="2457263"/>
            <a:ext cx="27073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History behind the gang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6708" y="4636883"/>
            <a:ext cx="27566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Lax or no code of conduct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181063" y="4729216"/>
            <a:ext cx="2676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No specific color or symbol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155385" y="5067770"/>
            <a:ext cx="2672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Formalized rules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269502" y="5129325"/>
            <a:ext cx="2581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Lifelong commitment</a:t>
            </a:r>
          </a:p>
        </p:txBody>
      </p:sp>
    </p:spTree>
    <p:extLst>
      <p:ext uri="{BB962C8B-B14F-4D97-AF65-F5344CB8AC3E}">
        <p14:creationId xmlns:p14="http://schemas.microsoft.com/office/powerpoint/2010/main" val="2601536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1576</TotalTime>
  <Words>44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15</cp:revision>
  <dcterms:created xsi:type="dcterms:W3CDTF">2016-02-17T21:57:01Z</dcterms:created>
  <dcterms:modified xsi:type="dcterms:W3CDTF">2025-02-28T23:37:44Z</dcterms:modified>
</cp:coreProperties>
</file>