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64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2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559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7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924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693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366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399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0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65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0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054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49D96-26A7-4C0F-9B14-D06AA0BF5ADA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93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F71B8A8-86F9-0F6E-5CCB-F3C3481809DC}"/>
              </a:ext>
            </a:extLst>
          </p:cNvPr>
          <p:cNvSpPr/>
          <p:nvPr/>
        </p:nvSpPr>
        <p:spPr>
          <a:xfrm>
            <a:off x="68150" y="129988"/>
            <a:ext cx="5842741" cy="2053231"/>
          </a:xfrm>
          <a:prstGeom prst="rect">
            <a:avLst/>
          </a:prstGeom>
          <a:ln w="76200"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958387-7460-3592-BB5E-AD3506207920}"/>
              </a:ext>
            </a:extLst>
          </p:cNvPr>
          <p:cNvSpPr txBox="1"/>
          <p:nvPr/>
        </p:nvSpPr>
        <p:spPr>
          <a:xfrm>
            <a:off x="196107" y="224392"/>
            <a:ext cx="5842741" cy="1864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>
              <a:lnSpc>
                <a:spcPct val="106000"/>
              </a:lnSpc>
              <a:spcAft>
                <a:spcPts val="1000"/>
              </a:spcAft>
              <a:buSzPts val="1000"/>
              <a:tabLst>
                <a:tab pos="457200" algn="l"/>
                <a:tab pos="4802505" algn="l"/>
              </a:tabLst>
            </a:pPr>
            <a:r>
              <a:rPr lang="en-US" sz="22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Avoid the Situation: </a:t>
            </a:r>
            <a:r>
              <a:rPr lang="en-US" sz="220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Sometimes you will know where and when difficult situations are likely to happen. If you are not in a situation in the first place, you won’t need to make a decision at all. </a:t>
            </a:r>
            <a:endParaRPr lang="en-US" sz="2200" dirty="0"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35997B-1B3C-353B-86A3-EBE227CA97F4}"/>
              </a:ext>
            </a:extLst>
          </p:cNvPr>
          <p:cNvSpPr/>
          <p:nvPr/>
        </p:nvSpPr>
        <p:spPr>
          <a:xfrm>
            <a:off x="6281109" y="129988"/>
            <a:ext cx="5842741" cy="2053231"/>
          </a:xfrm>
          <a:prstGeom prst="rect">
            <a:avLst/>
          </a:prstGeom>
          <a:ln w="76200"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5E7D10-018E-F209-9C9D-00770F16B509}"/>
              </a:ext>
            </a:extLst>
          </p:cNvPr>
          <p:cNvSpPr txBox="1"/>
          <p:nvPr/>
        </p:nvSpPr>
        <p:spPr>
          <a:xfrm>
            <a:off x="6437014" y="143792"/>
            <a:ext cx="5786845" cy="2025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>
              <a:lnSpc>
                <a:spcPct val="106000"/>
              </a:lnSpc>
              <a:spcAft>
                <a:spcPts val="1000"/>
              </a:spcAft>
              <a:buSzPts val="1000"/>
              <a:tabLst>
                <a:tab pos="457200" algn="l"/>
                <a:tab pos="4802505" algn="l"/>
              </a:tabLst>
            </a:pPr>
            <a:r>
              <a:rPr lang="en-US" sz="24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Strength in Numbers: Have friends with similar values and beliefs. Find people who agree with and support you. It is easier to say “no” if someone else is also saying it. 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F0FF52-0442-A407-749C-B4F13809B423}"/>
              </a:ext>
            </a:extLst>
          </p:cNvPr>
          <p:cNvSpPr/>
          <p:nvPr/>
        </p:nvSpPr>
        <p:spPr>
          <a:xfrm>
            <a:off x="68150" y="2402384"/>
            <a:ext cx="5842741" cy="2053231"/>
          </a:xfrm>
          <a:prstGeom prst="rect">
            <a:avLst/>
          </a:prstGeom>
          <a:ln w="76200"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631838-103A-3A39-5253-05EDAB9B0FB0}"/>
              </a:ext>
            </a:extLst>
          </p:cNvPr>
          <p:cNvSpPr txBox="1"/>
          <p:nvPr/>
        </p:nvSpPr>
        <p:spPr>
          <a:xfrm>
            <a:off x="125300" y="2496788"/>
            <a:ext cx="5728439" cy="1864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>
              <a:lnSpc>
                <a:spcPct val="106000"/>
              </a:lnSpc>
              <a:spcAft>
                <a:spcPts val="1000"/>
              </a:spcAft>
              <a:buSzPts val="1000"/>
              <a:tabLst>
                <a:tab pos="457200" algn="l"/>
                <a:tab pos="4802505" algn="l"/>
              </a:tabLst>
            </a:pPr>
            <a:r>
              <a:rPr lang="en-US" sz="22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Change the Subject: If someone asks you to do something you don't want to do you can change the subject. Try to get the person pressuring you to think about something else.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7E8A592-957B-7F7F-7FC0-757DD3AC45F0}"/>
              </a:ext>
            </a:extLst>
          </p:cNvPr>
          <p:cNvSpPr/>
          <p:nvPr/>
        </p:nvSpPr>
        <p:spPr>
          <a:xfrm>
            <a:off x="6281109" y="2402384"/>
            <a:ext cx="5842741" cy="2053231"/>
          </a:xfrm>
          <a:prstGeom prst="rect">
            <a:avLst/>
          </a:prstGeom>
          <a:ln w="76200"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460719C-26D1-330E-D8D3-4BB309BFAFDC}"/>
              </a:ext>
            </a:extLst>
          </p:cNvPr>
          <p:cNvSpPr txBox="1"/>
          <p:nvPr/>
        </p:nvSpPr>
        <p:spPr>
          <a:xfrm>
            <a:off x="6494164" y="2611947"/>
            <a:ext cx="5672543" cy="1634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>
              <a:lnSpc>
                <a:spcPct val="106000"/>
              </a:lnSpc>
              <a:spcAft>
                <a:spcPts val="1000"/>
              </a:spcAft>
              <a:buSzPts val="1000"/>
              <a:tabLst>
                <a:tab pos="457200" algn="l"/>
                <a:tab pos="4802505" algn="l"/>
              </a:tabLst>
            </a:pPr>
            <a:r>
              <a:rPr lang="en-US" sz="24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Say No: </a:t>
            </a:r>
            <a:r>
              <a:rPr lang="en-US" sz="240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Give a reason or excuse with confidence. Y</a:t>
            </a:r>
            <a:r>
              <a:rPr lang="en-US" sz="24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ou can say "no" and give an excuse like "my parents would ground me for life."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94D3239-59D8-DF54-79E2-E272D0963973}"/>
              </a:ext>
            </a:extLst>
          </p:cNvPr>
          <p:cNvSpPr/>
          <p:nvPr/>
        </p:nvSpPr>
        <p:spPr>
          <a:xfrm>
            <a:off x="3174629" y="4656533"/>
            <a:ext cx="5842741" cy="2053231"/>
          </a:xfrm>
          <a:prstGeom prst="rect">
            <a:avLst/>
          </a:prstGeom>
          <a:ln w="76200"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FEF6A3F-EDD3-87D5-39BE-EBA355E4257E}"/>
              </a:ext>
            </a:extLst>
          </p:cNvPr>
          <p:cNvSpPr txBox="1"/>
          <p:nvPr/>
        </p:nvSpPr>
        <p:spPr>
          <a:xfrm>
            <a:off x="3306688" y="5061856"/>
            <a:ext cx="5578621" cy="1242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>
              <a:lnSpc>
                <a:spcPct val="106000"/>
              </a:lnSpc>
              <a:spcAft>
                <a:spcPts val="1000"/>
              </a:spcAft>
              <a:buSzPts val="1000"/>
              <a:tabLst>
                <a:tab pos="457200" algn="l"/>
                <a:tab pos="4802505" algn="l"/>
              </a:tabLst>
            </a:pPr>
            <a:r>
              <a:rPr lang="en-US" sz="24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Walk Away: Leaving will allow you to quickly escape the peer pressure. Get support from a trusted adult.</a:t>
            </a:r>
          </a:p>
        </p:txBody>
      </p:sp>
    </p:spTree>
    <p:extLst>
      <p:ext uri="{BB962C8B-B14F-4D97-AF65-F5344CB8AC3E}">
        <p14:creationId xmlns:p14="http://schemas.microsoft.com/office/powerpoint/2010/main" val="2601536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1601</TotalTime>
  <Words>164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ADLaM Display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Jennifer Castro</cp:lastModifiedBy>
  <cp:revision>18</cp:revision>
  <dcterms:created xsi:type="dcterms:W3CDTF">2016-02-17T21:57:01Z</dcterms:created>
  <dcterms:modified xsi:type="dcterms:W3CDTF">2025-03-14T15:34:21Z</dcterms:modified>
</cp:coreProperties>
</file>