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lue Statements" id="{54A71034-B9BD-416A-BCDA-64D7ADDAB451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54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7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9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2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8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9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7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9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4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09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84722-693E-4329-88C4-EEB3908A8D9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9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6963"/>
            <a:ext cx="9143999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“I value__________________because_______________________________________________;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therefore, I will_________________________________________________________________.</a:t>
            </a:r>
          </a:p>
          <a:p>
            <a:r>
              <a:rPr lang="en-US" dirty="0"/>
              <a:t> 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420251"/>
            <a:ext cx="9135793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value__________________because______________________________________________;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therefore, I will_________________________________________________________________.</a:t>
            </a:r>
          </a:p>
        </p:txBody>
      </p:sp>
      <p:sp>
        <p:nvSpPr>
          <p:cNvPr id="4" name="Rectangle 3"/>
          <p:cNvSpPr/>
          <p:nvPr/>
        </p:nvSpPr>
        <p:spPr>
          <a:xfrm>
            <a:off x="3518" y="2828779"/>
            <a:ext cx="9140482" cy="12098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value__________________because_______________________________________________;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therefore, I will_________________________________________________________________.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181622"/>
            <a:ext cx="914400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value__________________because_______________________________________________;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therefore, I will_________________________________________________________________.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5562600"/>
            <a:ext cx="9135793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value__________________because______________________________________________;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therefore, I will_________________________________________________________________.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71341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61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8</cp:revision>
  <cp:lastPrinted>2014-04-22T23:44:21Z</cp:lastPrinted>
  <dcterms:created xsi:type="dcterms:W3CDTF">2014-04-22T21:40:41Z</dcterms:created>
  <dcterms:modified xsi:type="dcterms:W3CDTF">2025-03-08T00:11:28Z</dcterms:modified>
</cp:coreProperties>
</file>