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inition Cards" id="{7C9D52DA-BD3D-437B-9654-F9096CBFAF20}">
          <p14:sldIdLst>
            <p14:sldId id="256"/>
            <p14:sldId id="257"/>
            <p14:sldId id="258"/>
          </p14:sldIdLst>
        </p14:section>
        <p14:section name="Value Statements" id="{54A71034-B9BD-416A-BCDA-64D7ADDAB451}">
          <p14:sldIdLst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0" y="-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5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7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9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2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8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9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7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9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09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84722-693E-4329-88C4-EEB3908A8D9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25AA6-E025-47C7-8031-C00739C2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9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92781"/>
            <a:ext cx="4343400" cy="31600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 smtClean="0"/>
          </a:p>
          <a:p>
            <a:pPr algn="ctr"/>
            <a:r>
              <a:rPr lang="en-US" sz="2800" b="1" dirty="0" smtClean="0"/>
              <a:t>Values are our </a:t>
            </a:r>
          </a:p>
          <a:p>
            <a:pPr algn="ctr"/>
            <a:r>
              <a:rPr lang="en-US" sz="2800" b="1" dirty="0" smtClean="0"/>
              <a:t>beliefs </a:t>
            </a:r>
          </a:p>
          <a:p>
            <a:pPr algn="ctr"/>
            <a:r>
              <a:rPr lang="en-US" sz="2800" b="1" dirty="0" smtClean="0"/>
              <a:t>and help us make </a:t>
            </a:r>
          </a:p>
          <a:p>
            <a:pPr algn="ctr"/>
            <a:r>
              <a:rPr lang="en-US" sz="2800" b="1" dirty="0" smtClean="0"/>
              <a:t>decisions</a:t>
            </a:r>
          </a:p>
          <a:p>
            <a:pPr algn="ctr"/>
            <a:r>
              <a:rPr lang="en-US" sz="2800" b="1" dirty="0" smtClean="0"/>
              <a:t> according to what we think is </a:t>
            </a:r>
          </a:p>
          <a:p>
            <a:pPr algn="ctr"/>
            <a:r>
              <a:rPr lang="en-US" sz="2800" b="1" dirty="0" smtClean="0"/>
              <a:t>right.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192780"/>
            <a:ext cx="4343400" cy="3160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Choices are our </a:t>
            </a:r>
          </a:p>
          <a:p>
            <a:pPr algn="ctr"/>
            <a:r>
              <a:rPr lang="en-US" sz="3600" b="1" dirty="0" smtClean="0"/>
              <a:t>decisions </a:t>
            </a:r>
          </a:p>
          <a:p>
            <a:pPr algn="ctr"/>
            <a:r>
              <a:rPr lang="en-US" sz="3600" b="1" dirty="0" smtClean="0"/>
              <a:t>we make based on our </a:t>
            </a:r>
          </a:p>
          <a:p>
            <a:pPr algn="ctr"/>
            <a:r>
              <a:rPr lang="en-US" sz="3600" b="1" dirty="0" smtClean="0"/>
              <a:t>values.</a:t>
            </a:r>
            <a:endParaRPr lang="en-US" sz="3600" b="1" dirty="0"/>
          </a:p>
        </p:txBody>
      </p:sp>
      <p:sp>
        <p:nvSpPr>
          <p:cNvPr id="7" name="Rectangle 6"/>
          <p:cNvSpPr/>
          <p:nvPr/>
        </p:nvSpPr>
        <p:spPr>
          <a:xfrm>
            <a:off x="152400" y="3519340"/>
            <a:ext cx="4343400" cy="31600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 smtClean="0"/>
          </a:p>
          <a:p>
            <a:pPr algn="ctr"/>
            <a:r>
              <a:rPr lang="en-US" sz="2800" b="1" dirty="0" smtClean="0"/>
              <a:t>Values are our </a:t>
            </a:r>
          </a:p>
          <a:p>
            <a:pPr algn="ctr"/>
            <a:r>
              <a:rPr lang="en-US" sz="2800" b="1" dirty="0" smtClean="0"/>
              <a:t>beliefs </a:t>
            </a:r>
          </a:p>
          <a:p>
            <a:pPr algn="ctr"/>
            <a:r>
              <a:rPr lang="en-US" sz="2800" b="1" dirty="0" smtClean="0"/>
              <a:t>and help us make </a:t>
            </a:r>
          </a:p>
          <a:p>
            <a:pPr algn="ctr"/>
            <a:r>
              <a:rPr lang="en-US" sz="2800" b="1" dirty="0" smtClean="0"/>
              <a:t>decisions</a:t>
            </a:r>
          </a:p>
          <a:p>
            <a:pPr algn="ctr"/>
            <a:r>
              <a:rPr lang="en-US" sz="2800" b="1" dirty="0" smtClean="0"/>
              <a:t> according to what we think is </a:t>
            </a:r>
          </a:p>
          <a:p>
            <a:pPr algn="ctr"/>
            <a:r>
              <a:rPr lang="en-US" sz="2800" b="1" dirty="0" smtClean="0"/>
              <a:t>right.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3535051"/>
            <a:ext cx="4343400" cy="3160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Choices are our </a:t>
            </a:r>
          </a:p>
          <a:p>
            <a:pPr algn="ctr"/>
            <a:r>
              <a:rPr lang="en-US" sz="3600" b="1" dirty="0" smtClean="0"/>
              <a:t>decisions </a:t>
            </a:r>
          </a:p>
          <a:p>
            <a:pPr algn="ctr"/>
            <a:r>
              <a:rPr lang="en-US" sz="3600" b="1" dirty="0" smtClean="0"/>
              <a:t>we make based on our </a:t>
            </a:r>
          </a:p>
          <a:p>
            <a:pPr algn="ctr"/>
            <a:r>
              <a:rPr lang="en-US" sz="3600" b="1" dirty="0" smtClean="0"/>
              <a:t>values.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22140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92781"/>
            <a:ext cx="4343400" cy="31600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 smtClean="0"/>
          </a:p>
          <a:p>
            <a:pPr algn="ctr"/>
            <a:r>
              <a:rPr lang="en-US" sz="2800" b="1" dirty="0" smtClean="0"/>
              <a:t>Values are our </a:t>
            </a:r>
          </a:p>
          <a:p>
            <a:pPr algn="ctr"/>
            <a:r>
              <a:rPr lang="en-US" sz="2800" b="1" dirty="0" smtClean="0"/>
              <a:t>beliefs </a:t>
            </a:r>
          </a:p>
          <a:p>
            <a:pPr algn="ctr"/>
            <a:r>
              <a:rPr lang="en-US" sz="2800" b="1" dirty="0" smtClean="0"/>
              <a:t>and help us make </a:t>
            </a:r>
          </a:p>
          <a:p>
            <a:pPr algn="ctr"/>
            <a:r>
              <a:rPr lang="en-US" sz="2800" b="1" dirty="0" smtClean="0"/>
              <a:t>decisions</a:t>
            </a:r>
          </a:p>
          <a:p>
            <a:pPr algn="ctr"/>
            <a:r>
              <a:rPr lang="en-US" sz="2800" b="1" dirty="0" smtClean="0"/>
              <a:t> according to what we think is </a:t>
            </a:r>
          </a:p>
          <a:p>
            <a:pPr algn="ctr"/>
            <a:r>
              <a:rPr lang="en-US" sz="2800" b="1" dirty="0" smtClean="0"/>
              <a:t>right.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192780"/>
            <a:ext cx="4343400" cy="3160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Choices are our </a:t>
            </a:r>
          </a:p>
          <a:p>
            <a:pPr algn="ctr"/>
            <a:r>
              <a:rPr lang="en-US" sz="3600" b="1" dirty="0" smtClean="0"/>
              <a:t>decisions </a:t>
            </a:r>
          </a:p>
          <a:p>
            <a:pPr algn="ctr"/>
            <a:r>
              <a:rPr lang="en-US" sz="3600" b="1" dirty="0" smtClean="0"/>
              <a:t>we make based on our </a:t>
            </a:r>
          </a:p>
          <a:p>
            <a:pPr algn="ctr"/>
            <a:r>
              <a:rPr lang="en-US" sz="3600" b="1" dirty="0" smtClean="0"/>
              <a:t>values.</a:t>
            </a:r>
            <a:endParaRPr lang="en-US" sz="3600" b="1" dirty="0"/>
          </a:p>
        </p:txBody>
      </p:sp>
      <p:sp>
        <p:nvSpPr>
          <p:cNvPr id="7" name="Rectangle 6"/>
          <p:cNvSpPr/>
          <p:nvPr/>
        </p:nvSpPr>
        <p:spPr>
          <a:xfrm>
            <a:off x="152400" y="3519340"/>
            <a:ext cx="4343400" cy="31600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 smtClean="0"/>
          </a:p>
          <a:p>
            <a:pPr algn="ctr"/>
            <a:r>
              <a:rPr lang="en-US" sz="2800" b="1" dirty="0" smtClean="0"/>
              <a:t>Values are our </a:t>
            </a:r>
          </a:p>
          <a:p>
            <a:pPr algn="ctr"/>
            <a:r>
              <a:rPr lang="en-US" sz="2800" b="1" dirty="0" smtClean="0"/>
              <a:t>beliefs </a:t>
            </a:r>
          </a:p>
          <a:p>
            <a:pPr algn="ctr"/>
            <a:r>
              <a:rPr lang="en-US" sz="2800" b="1" dirty="0" smtClean="0"/>
              <a:t>and help us make </a:t>
            </a:r>
          </a:p>
          <a:p>
            <a:pPr algn="ctr"/>
            <a:r>
              <a:rPr lang="en-US" sz="2800" b="1" dirty="0" smtClean="0"/>
              <a:t>decisions</a:t>
            </a:r>
          </a:p>
          <a:p>
            <a:pPr algn="ctr"/>
            <a:r>
              <a:rPr lang="en-US" sz="2800" b="1" dirty="0" smtClean="0"/>
              <a:t> according to what we think is </a:t>
            </a:r>
          </a:p>
          <a:p>
            <a:pPr algn="ctr"/>
            <a:r>
              <a:rPr lang="en-US" sz="2800" b="1" dirty="0" smtClean="0"/>
              <a:t>right.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3535051"/>
            <a:ext cx="4343400" cy="3160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Choices are our </a:t>
            </a:r>
          </a:p>
          <a:p>
            <a:pPr algn="ctr"/>
            <a:r>
              <a:rPr lang="en-US" sz="3600" b="1" dirty="0" smtClean="0"/>
              <a:t>decisions </a:t>
            </a:r>
          </a:p>
          <a:p>
            <a:pPr algn="ctr"/>
            <a:r>
              <a:rPr lang="en-US" sz="3600" b="1" dirty="0" smtClean="0"/>
              <a:t>we make based on our </a:t>
            </a:r>
          </a:p>
          <a:p>
            <a:pPr algn="ctr"/>
            <a:r>
              <a:rPr lang="en-US" sz="3600" b="1" dirty="0" smtClean="0"/>
              <a:t>values.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23349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92781"/>
            <a:ext cx="4343400" cy="31600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 smtClean="0"/>
          </a:p>
          <a:p>
            <a:pPr algn="ctr"/>
            <a:r>
              <a:rPr lang="en-US" sz="2800" b="1" dirty="0" smtClean="0"/>
              <a:t>Values are our </a:t>
            </a:r>
          </a:p>
          <a:p>
            <a:pPr algn="ctr"/>
            <a:r>
              <a:rPr lang="en-US" sz="2800" b="1" dirty="0" smtClean="0"/>
              <a:t>beliefs </a:t>
            </a:r>
          </a:p>
          <a:p>
            <a:pPr algn="ctr"/>
            <a:r>
              <a:rPr lang="en-US" sz="2800" b="1" dirty="0" smtClean="0"/>
              <a:t>and help us make </a:t>
            </a:r>
          </a:p>
          <a:p>
            <a:pPr algn="ctr"/>
            <a:r>
              <a:rPr lang="en-US" sz="2800" b="1" dirty="0" smtClean="0"/>
              <a:t>decisions</a:t>
            </a:r>
          </a:p>
          <a:p>
            <a:pPr algn="ctr"/>
            <a:r>
              <a:rPr lang="en-US" sz="2800" b="1" dirty="0" smtClean="0"/>
              <a:t> according to what we think is </a:t>
            </a:r>
          </a:p>
          <a:p>
            <a:pPr algn="ctr"/>
            <a:r>
              <a:rPr lang="en-US" sz="2800" b="1" dirty="0" smtClean="0"/>
              <a:t>right.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48200" y="192780"/>
            <a:ext cx="4343400" cy="3160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Choices are our </a:t>
            </a:r>
          </a:p>
          <a:p>
            <a:pPr algn="ctr"/>
            <a:r>
              <a:rPr lang="en-US" sz="3600" b="1" dirty="0" smtClean="0"/>
              <a:t>decisions </a:t>
            </a:r>
          </a:p>
          <a:p>
            <a:pPr algn="ctr"/>
            <a:r>
              <a:rPr lang="en-US" sz="3600" b="1" dirty="0" smtClean="0"/>
              <a:t>we make based on our </a:t>
            </a:r>
          </a:p>
          <a:p>
            <a:pPr algn="ctr"/>
            <a:r>
              <a:rPr lang="en-US" sz="3600" b="1" dirty="0" smtClean="0"/>
              <a:t>values.</a:t>
            </a:r>
            <a:endParaRPr lang="en-US" sz="3600" b="1" dirty="0"/>
          </a:p>
        </p:txBody>
      </p:sp>
      <p:sp>
        <p:nvSpPr>
          <p:cNvPr id="7" name="Rectangle 6"/>
          <p:cNvSpPr/>
          <p:nvPr/>
        </p:nvSpPr>
        <p:spPr>
          <a:xfrm>
            <a:off x="152400" y="3519340"/>
            <a:ext cx="4343400" cy="31600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b="1" dirty="0" smtClean="0"/>
          </a:p>
          <a:p>
            <a:pPr algn="ctr"/>
            <a:r>
              <a:rPr lang="en-US" sz="2800" b="1" dirty="0" smtClean="0"/>
              <a:t>Values are our </a:t>
            </a:r>
          </a:p>
          <a:p>
            <a:pPr algn="ctr"/>
            <a:r>
              <a:rPr lang="en-US" sz="2800" b="1" dirty="0" smtClean="0"/>
              <a:t>beliefs </a:t>
            </a:r>
          </a:p>
          <a:p>
            <a:pPr algn="ctr"/>
            <a:r>
              <a:rPr lang="en-US" sz="2800" b="1" dirty="0" smtClean="0"/>
              <a:t>and help us make </a:t>
            </a:r>
          </a:p>
          <a:p>
            <a:pPr algn="ctr"/>
            <a:r>
              <a:rPr lang="en-US" sz="2800" b="1" dirty="0" smtClean="0"/>
              <a:t>decisions</a:t>
            </a:r>
          </a:p>
          <a:p>
            <a:pPr algn="ctr"/>
            <a:r>
              <a:rPr lang="en-US" sz="2800" b="1" dirty="0" smtClean="0"/>
              <a:t> according to what we think is </a:t>
            </a:r>
          </a:p>
          <a:p>
            <a:pPr algn="ctr"/>
            <a:r>
              <a:rPr lang="en-US" sz="2800" b="1" dirty="0" smtClean="0"/>
              <a:t>right.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48200" y="3535051"/>
            <a:ext cx="4343400" cy="3160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Choices are our </a:t>
            </a:r>
          </a:p>
          <a:p>
            <a:pPr algn="ctr"/>
            <a:r>
              <a:rPr lang="en-US" sz="3600" b="1" dirty="0" smtClean="0"/>
              <a:t>decisions </a:t>
            </a:r>
          </a:p>
          <a:p>
            <a:pPr algn="ctr"/>
            <a:r>
              <a:rPr lang="en-US" sz="3600" b="1" dirty="0" smtClean="0"/>
              <a:t>we make based on our </a:t>
            </a:r>
          </a:p>
          <a:p>
            <a:pPr algn="ctr"/>
            <a:r>
              <a:rPr lang="en-US" sz="3600" b="1" dirty="0" smtClean="0"/>
              <a:t>values.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06442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6963"/>
            <a:ext cx="9143999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“</a:t>
            </a:r>
            <a:r>
              <a:rPr lang="en-US" dirty="0"/>
              <a:t>I value__________________because</a:t>
            </a:r>
            <a:r>
              <a:rPr lang="en-US" dirty="0" smtClean="0"/>
              <a:t>_______________________________________________; 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therefore, </a:t>
            </a:r>
            <a:r>
              <a:rPr lang="en-US" dirty="0" smtClean="0"/>
              <a:t>I will_________________________________________________________________.</a:t>
            </a:r>
            <a:endParaRPr lang="en-US" dirty="0"/>
          </a:p>
          <a:p>
            <a:r>
              <a:rPr lang="en-US" dirty="0"/>
              <a:t> 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420251"/>
            <a:ext cx="9135793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</a:t>
            </a:r>
            <a:r>
              <a:rPr lang="en-US" dirty="0" smtClean="0"/>
              <a:t>value</a:t>
            </a:r>
            <a:r>
              <a:rPr lang="en-US" dirty="0"/>
              <a:t>__________________because</a:t>
            </a:r>
            <a:r>
              <a:rPr lang="en-US" dirty="0" smtClean="0"/>
              <a:t>______________________________________________; 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therefore</a:t>
            </a:r>
            <a:r>
              <a:rPr lang="en-US" dirty="0" smtClean="0"/>
              <a:t>, I will_________________________________________________________________.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18" y="2828779"/>
            <a:ext cx="9140482" cy="12098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value__________________because_______________________________________________;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</a:t>
            </a:r>
            <a:r>
              <a:rPr lang="en-US" dirty="0" smtClean="0"/>
              <a:t>, I will_________________________________________________________________.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4181622"/>
            <a:ext cx="914400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value__________________because_______________________________________________;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therefore, </a:t>
            </a:r>
            <a:r>
              <a:rPr lang="en-US" dirty="0" smtClean="0"/>
              <a:t>I will_________________________________________________________________.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5562600"/>
            <a:ext cx="9135793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“I value__________________because</a:t>
            </a:r>
            <a:r>
              <a:rPr lang="en-US" dirty="0" smtClean="0"/>
              <a:t>______________________________________________; 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therefore</a:t>
            </a:r>
            <a:r>
              <a:rPr lang="en-US" dirty="0" smtClean="0"/>
              <a:t>, I will_________________________________________________________________.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41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210</Words>
  <Application>Microsoft Office PowerPoint</Application>
  <PresentationFormat>On-screen Show (4:3)</PresentationFormat>
  <Paragraphs>96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7</cp:revision>
  <cp:lastPrinted>2014-04-22T23:44:21Z</cp:lastPrinted>
  <dcterms:created xsi:type="dcterms:W3CDTF">2014-04-22T21:40:41Z</dcterms:created>
  <dcterms:modified xsi:type="dcterms:W3CDTF">2014-04-22T23:44:26Z</dcterms:modified>
</cp:coreProperties>
</file>