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1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79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4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2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4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11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5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6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6B0E6-C1E0-4444-ADDB-0093BA415931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C1482-DAE7-4B63-8BE6-599A7EAA5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7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7576" y="134471"/>
            <a:ext cx="11909612" cy="31331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7576" y="3433483"/>
            <a:ext cx="11909612" cy="31331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74811" y="235884"/>
            <a:ext cx="117751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lphaLcPeriod"/>
            </a:pPr>
            <a:r>
              <a:rPr lang="en-US" sz="2400" dirty="0" smtClean="0">
                <a:latin typeface="Comic Sans MS" panose="030F0702030302020204" pitchFamily="66" charset="0"/>
              </a:rPr>
              <a:t>Why </a:t>
            </a:r>
            <a:r>
              <a:rPr lang="en-US" sz="2400" dirty="0">
                <a:latin typeface="Comic Sans MS" panose="030F0702030302020204" pitchFamily="66" charset="0"/>
              </a:rPr>
              <a:t>do you think this issue of discipline vs. child abuse is so controversial</a:t>
            </a:r>
            <a:r>
              <a:rPr lang="en-US" sz="2400" dirty="0" smtClean="0">
                <a:latin typeface="Comic Sans MS" panose="030F0702030302020204" pitchFamily="66" charset="0"/>
              </a:rPr>
              <a:t>?</a:t>
            </a:r>
          </a:p>
          <a:p>
            <a:pPr marL="342900" lvl="0" indent="-342900">
              <a:buAutoNum type="alphaLcPeriod"/>
            </a:pPr>
            <a:endParaRPr lang="en-US" sz="2400" dirty="0">
              <a:latin typeface="Comic Sans MS" panose="030F0702030302020204" pitchFamily="66" charset="0"/>
            </a:endParaRPr>
          </a:p>
          <a:p>
            <a:pPr lvl="0"/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pPr lvl="0"/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b.  What </a:t>
            </a:r>
            <a:r>
              <a:rPr lang="en-US" sz="2400" dirty="0">
                <a:latin typeface="Comic Sans MS" panose="030F0702030302020204" pitchFamily="66" charset="0"/>
              </a:rPr>
              <a:t>are some non-abusive ways to discipline a teen?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2046" y="3662082"/>
            <a:ext cx="117751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lphaLcPeriod"/>
            </a:pPr>
            <a:r>
              <a:rPr lang="en-US" sz="2400" dirty="0" smtClean="0">
                <a:latin typeface="Comic Sans MS" panose="030F0702030302020204" pitchFamily="66" charset="0"/>
              </a:rPr>
              <a:t>Why </a:t>
            </a:r>
            <a:r>
              <a:rPr lang="en-US" sz="2400" dirty="0">
                <a:latin typeface="Comic Sans MS" panose="030F0702030302020204" pitchFamily="66" charset="0"/>
              </a:rPr>
              <a:t>do you think this issue of discipline vs. child abuse is so controversial</a:t>
            </a:r>
            <a:r>
              <a:rPr lang="en-US" sz="2400" dirty="0" smtClean="0">
                <a:latin typeface="Comic Sans MS" panose="030F0702030302020204" pitchFamily="66" charset="0"/>
              </a:rPr>
              <a:t>?</a:t>
            </a:r>
          </a:p>
          <a:p>
            <a:pPr marL="342900" lvl="0" indent="-342900">
              <a:buAutoNum type="alphaLcPeriod"/>
            </a:pPr>
            <a:endParaRPr lang="en-US" sz="2400" dirty="0">
              <a:latin typeface="Comic Sans MS" panose="030F0702030302020204" pitchFamily="66" charset="0"/>
            </a:endParaRPr>
          </a:p>
          <a:p>
            <a:pPr lvl="0"/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pPr lvl="0"/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b.  What </a:t>
            </a:r>
            <a:r>
              <a:rPr lang="en-US" sz="2400" dirty="0">
                <a:latin typeface="Comic Sans MS" panose="030F0702030302020204" pitchFamily="66" charset="0"/>
              </a:rPr>
              <a:t>are some non-abusive ways to discipline a teen?</a:t>
            </a:r>
          </a:p>
        </p:txBody>
      </p:sp>
    </p:spTree>
    <p:extLst>
      <p:ext uri="{BB962C8B-B14F-4D97-AF65-F5344CB8AC3E}">
        <p14:creationId xmlns:p14="http://schemas.microsoft.com/office/powerpoint/2010/main" val="3077905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4</cp:revision>
  <dcterms:created xsi:type="dcterms:W3CDTF">2016-02-04T18:18:10Z</dcterms:created>
  <dcterms:modified xsi:type="dcterms:W3CDTF">2016-02-04T19:09:31Z</dcterms:modified>
</cp:coreProperties>
</file>