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" y="8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DB0A-6534-4ADC-91E3-6C77B36EC2E1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F9660-23DE-4DC8-A193-8B93DDF1A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171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DB0A-6534-4ADC-91E3-6C77B36EC2E1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F9660-23DE-4DC8-A193-8B93DDF1A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636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DB0A-6534-4ADC-91E3-6C77B36EC2E1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F9660-23DE-4DC8-A193-8B93DDF1A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568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DB0A-6534-4ADC-91E3-6C77B36EC2E1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F9660-23DE-4DC8-A193-8B93DDF1A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663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DB0A-6534-4ADC-91E3-6C77B36EC2E1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F9660-23DE-4DC8-A193-8B93DDF1A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141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DB0A-6534-4ADC-91E3-6C77B36EC2E1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F9660-23DE-4DC8-A193-8B93DDF1A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258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DB0A-6534-4ADC-91E3-6C77B36EC2E1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F9660-23DE-4DC8-A193-8B93DDF1A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774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DB0A-6534-4ADC-91E3-6C77B36EC2E1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F9660-23DE-4DC8-A193-8B93DDF1A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045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DB0A-6534-4ADC-91E3-6C77B36EC2E1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F9660-23DE-4DC8-A193-8B93DDF1A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304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DB0A-6534-4ADC-91E3-6C77B36EC2E1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F9660-23DE-4DC8-A193-8B93DDF1A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08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DB0A-6534-4ADC-91E3-6C77B36EC2E1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F9660-23DE-4DC8-A193-8B93DDF1A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39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4DB0A-6534-4ADC-91E3-6C77B36EC2E1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F9660-23DE-4DC8-A193-8B93DDF1A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653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2791" y="115909"/>
            <a:ext cx="3760631" cy="3232597"/>
          </a:xfrm>
          <a:prstGeom prst="rect">
            <a:avLst/>
          </a:prstGeom>
          <a:ln w="7620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131973" y="115910"/>
            <a:ext cx="3760631" cy="3232597"/>
          </a:xfrm>
          <a:prstGeom prst="rect">
            <a:avLst/>
          </a:prstGeom>
          <a:ln w="76200"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135157" y="115910"/>
            <a:ext cx="3760631" cy="3232597"/>
          </a:xfrm>
          <a:prstGeom prst="rect">
            <a:avLst/>
          </a:prstGeom>
          <a:ln w="762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72791" y="3475149"/>
            <a:ext cx="3760631" cy="3232597"/>
          </a:xfrm>
          <a:prstGeom prst="rect">
            <a:avLst/>
          </a:prstGeom>
          <a:ln w="762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131973" y="3475150"/>
            <a:ext cx="3760631" cy="3232597"/>
          </a:xfrm>
          <a:prstGeom prst="rect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135157" y="3475149"/>
            <a:ext cx="3760631" cy="3232597"/>
          </a:xfrm>
          <a:prstGeom prst="rect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8788" y="656823"/>
            <a:ext cx="3760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61791" y="409476"/>
            <a:ext cx="3760631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Avoiding</a:t>
            </a:r>
          </a:p>
          <a:p>
            <a:pPr algn="ctr"/>
            <a:r>
              <a:rPr lang="en-US" sz="3600" dirty="0" smtClean="0">
                <a:latin typeface="Comic Sans MS" panose="030F0702030302020204" pitchFamily="66" charset="0"/>
              </a:rPr>
              <a:t>Ignore or Withdraw from the Conflict</a:t>
            </a:r>
          </a:p>
          <a:p>
            <a:pPr algn="ctr"/>
            <a:endParaRPr lang="en-US" sz="4000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64976" y="716544"/>
            <a:ext cx="37606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Competing</a:t>
            </a:r>
          </a:p>
          <a:p>
            <a:pPr algn="ctr"/>
            <a:r>
              <a:rPr lang="en-US" sz="3600" dirty="0" smtClean="0">
                <a:latin typeface="Comic Sans MS" panose="030F0702030302020204" pitchFamily="66" charset="0"/>
              </a:rPr>
              <a:t>Get your way in a Conflict</a:t>
            </a:r>
            <a:endParaRPr lang="en-US" sz="3600" dirty="0"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91155" y="516488"/>
            <a:ext cx="376062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Collaborating</a:t>
            </a:r>
          </a:p>
          <a:p>
            <a:pPr algn="ctr"/>
            <a:r>
              <a:rPr lang="en-US" sz="3600" dirty="0" smtClean="0">
                <a:latin typeface="Comic Sans MS" panose="030F0702030302020204" pitchFamily="66" charset="0"/>
              </a:rPr>
              <a:t>Resolve the Conflict Together</a:t>
            </a:r>
            <a:endParaRPr lang="en-US" sz="3600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5703" y="3998840"/>
            <a:ext cx="3491249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anose="030F0702030302020204" pitchFamily="66" charset="0"/>
              </a:rPr>
              <a:t>Compromising</a:t>
            </a:r>
          </a:p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Negotiate for Peaceful Resolution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63097" y="4254566"/>
            <a:ext cx="376063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Comic Sans MS" panose="030F0702030302020204" pitchFamily="66" charset="0"/>
              </a:rPr>
              <a:t>Accommodating</a:t>
            </a:r>
          </a:p>
          <a:p>
            <a:pPr algn="ctr"/>
            <a:r>
              <a:rPr lang="en-US" sz="2800" dirty="0" smtClean="0">
                <a:latin typeface="Comic Sans MS" panose="030F0702030302020204" pitchFamily="66" charset="0"/>
              </a:rPr>
              <a:t>Sacrifice to Maintain </a:t>
            </a:r>
            <a:r>
              <a:rPr lang="en-US" sz="2800" dirty="0">
                <a:latin typeface="Comic Sans MS" panose="030F0702030302020204" pitchFamily="66" charset="0"/>
              </a:rPr>
              <a:t>P</a:t>
            </a:r>
            <a:r>
              <a:rPr lang="en-US" sz="2800" dirty="0" smtClean="0">
                <a:latin typeface="Comic Sans MS" panose="030F0702030302020204" pitchFamily="66" charset="0"/>
              </a:rPr>
              <a:t>eace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15651" y="4121951"/>
            <a:ext cx="363613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Comic Sans MS" panose="030F0702030302020204" pitchFamily="66" charset="0"/>
              </a:rPr>
              <a:t>Cooperation</a:t>
            </a:r>
          </a:p>
          <a:p>
            <a:pPr algn="ctr"/>
            <a:r>
              <a:rPr lang="en-US" sz="3600" dirty="0" smtClean="0">
                <a:latin typeface="Comic Sans MS" panose="030F0702030302020204" pitchFamily="66" charset="0"/>
              </a:rPr>
              <a:t>Participate in the Resolution</a:t>
            </a:r>
            <a:endParaRPr lang="en-US" sz="3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902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34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Comic Sans MS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11</cp:revision>
  <dcterms:created xsi:type="dcterms:W3CDTF">2016-01-29T18:52:09Z</dcterms:created>
  <dcterms:modified xsi:type="dcterms:W3CDTF">2016-02-05T16:06:57Z</dcterms:modified>
</cp:coreProperties>
</file>