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57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999" autoAdjust="0"/>
    <p:restoredTop sz="94660"/>
  </p:normalViewPr>
  <p:slideViewPr>
    <p:cSldViewPr snapToGrid="0">
      <p:cViewPr varScale="1">
        <p:scale>
          <a:sx n="72" d="100"/>
          <a:sy n="72" d="100"/>
        </p:scale>
        <p:origin x="72" y="117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34E28-E11F-4547-A5A4-36B6DFFC78C2}" type="datetimeFigureOut">
              <a:rPr lang="en-US" smtClean="0"/>
              <a:t>2/3/2016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CF436D-B6DF-423B-8E23-0042DEE1C0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0930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34E28-E11F-4547-A5A4-36B6DFFC78C2}" type="datetimeFigureOut">
              <a:rPr lang="en-US" smtClean="0"/>
              <a:t>2/3/2016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CF436D-B6DF-423B-8E23-0042DEE1C0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63439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34E28-E11F-4547-A5A4-36B6DFFC78C2}" type="datetimeFigureOut">
              <a:rPr lang="en-US" smtClean="0"/>
              <a:t>2/3/2016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CF436D-B6DF-423B-8E23-0042DEE1C0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36214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34E28-E11F-4547-A5A4-36B6DFFC78C2}" type="datetimeFigureOut">
              <a:rPr lang="en-US" smtClean="0"/>
              <a:t>2/3/2016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CF436D-B6DF-423B-8E23-0042DEE1C0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05614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34E28-E11F-4547-A5A4-36B6DFFC78C2}" type="datetimeFigureOut">
              <a:rPr lang="en-US" smtClean="0"/>
              <a:t>2/3/2016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CF436D-B6DF-423B-8E23-0042DEE1C0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80056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34E28-E11F-4547-A5A4-36B6DFFC78C2}" type="datetimeFigureOut">
              <a:rPr lang="en-US" smtClean="0"/>
              <a:t>2/3/2016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CF436D-B6DF-423B-8E23-0042DEE1C0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16548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34E28-E11F-4547-A5A4-36B6DFFC78C2}" type="datetimeFigureOut">
              <a:rPr lang="en-US" smtClean="0"/>
              <a:t>2/3/2016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CF436D-B6DF-423B-8E23-0042DEE1C0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41027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34E28-E11F-4547-A5A4-36B6DFFC78C2}" type="datetimeFigureOut">
              <a:rPr lang="en-US" smtClean="0"/>
              <a:t>2/3/2016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CF436D-B6DF-423B-8E23-0042DEE1C0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6390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34E28-E11F-4547-A5A4-36B6DFFC78C2}" type="datetimeFigureOut">
              <a:rPr lang="en-US" smtClean="0"/>
              <a:t>2/3/2016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CF436D-B6DF-423B-8E23-0042DEE1C0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19444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34E28-E11F-4547-A5A4-36B6DFFC78C2}" type="datetimeFigureOut">
              <a:rPr lang="en-US" smtClean="0"/>
              <a:t>2/3/2016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CF436D-B6DF-423B-8E23-0042DEE1C0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39197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34E28-E11F-4547-A5A4-36B6DFFC78C2}" type="datetimeFigureOut">
              <a:rPr lang="en-US" smtClean="0"/>
              <a:t>2/3/2016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CF436D-B6DF-423B-8E23-0042DEE1C0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11990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934E28-E11F-4547-A5A4-36B6DFFC78C2}" type="datetimeFigureOut">
              <a:rPr lang="en-US" smtClean="0"/>
              <a:t>2/3/2016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CF436D-B6DF-423B-8E23-0042DEE1C0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26116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00484" y="90435"/>
            <a:ext cx="11957538" cy="214029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100484" y="2373085"/>
            <a:ext cx="11957538" cy="214029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100484" y="4611354"/>
            <a:ext cx="11957538" cy="214029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100484" y="90435"/>
            <a:ext cx="11957538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latin typeface="Comic Sans MS" panose="030F0702030302020204" pitchFamily="66" charset="0"/>
              </a:rPr>
              <a:t>“You always ask me to take out the garbage, but you never ask my sister!” </a:t>
            </a:r>
          </a:p>
          <a:p>
            <a:pPr algn="ctr"/>
            <a:r>
              <a:rPr lang="en-US" sz="2400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Example:  “I feel treated unfairly when you ask only me to take out the garbage and not my sister.  I want you to ask us both to take turns taking out the garbage.”</a:t>
            </a:r>
          </a:p>
          <a:p>
            <a:pPr algn="ctr"/>
            <a:endParaRPr lang="en-US" sz="2400" dirty="0">
              <a:latin typeface="Comic Sans MS" panose="030F0702030302020204" pitchFamily="66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00485" y="2462685"/>
            <a:ext cx="1185705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latin typeface="Comic Sans MS" panose="030F0702030302020204" pitchFamily="66" charset="0"/>
              </a:rPr>
              <a:t>“You always take my brother’s side, you never believe me!”</a:t>
            </a:r>
            <a:endParaRPr lang="en-US" sz="3200" dirty="0">
              <a:latin typeface="Comic Sans MS" panose="030F0702030302020204" pitchFamily="66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00484" y="4655735"/>
            <a:ext cx="1190729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latin typeface="Comic Sans MS" panose="030F0702030302020204" pitchFamily="66" charset="0"/>
              </a:rPr>
              <a:t>“You always make me feel like a baby, you never let me do what my friends do”</a:t>
            </a:r>
            <a:endParaRPr lang="en-US" sz="32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032177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00484" y="90435"/>
            <a:ext cx="11957538" cy="214029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100484" y="2373085"/>
            <a:ext cx="11957538" cy="214029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100484" y="4611354"/>
            <a:ext cx="11957538" cy="214029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100484" y="190919"/>
            <a:ext cx="1195753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latin typeface="Comic Sans MS" panose="030F0702030302020204" pitchFamily="66" charset="0"/>
              </a:rPr>
              <a:t>“You are always yelling at me, you never ask me nicely!”</a:t>
            </a:r>
            <a:endParaRPr lang="en-US" sz="3200" dirty="0">
              <a:latin typeface="Comic Sans MS" panose="030F0702030302020204" pitchFamily="66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00485" y="2462685"/>
            <a:ext cx="1185705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latin typeface="Comic Sans MS" panose="030F0702030302020204" pitchFamily="66" charset="0"/>
              </a:rPr>
              <a:t>“You always interrupt me, you never let me finish!”</a:t>
            </a:r>
            <a:endParaRPr lang="en-US" sz="3200" dirty="0">
              <a:latin typeface="Comic Sans MS" panose="030F0702030302020204" pitchFamily="66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00484" y="4655735"/>
            <a:ext cx="1190729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latin typeface="Comic Sans MS" panose="030F0702030302020204" pitchFamily="66" charset="0"/>
              </a:rPr>
              <a:t>“You always make me feel like a baby, you never let me do what my friends do!”</a:t>
            </a:r>
            <a:endParaRPr lang="en-US" sz="32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96404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00484" y="90435"/>
            <a:ext cx="11957538" cy="214029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100484" y="2373085"/>
            <a:ext cx="11957538" cy="214029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100484" y="4611354"/>
            <a:ext cx="11957538" cy="214029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100484" y="190919"/>
            <a:ext cx="1195753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latin typeface="Comic Sans MS" panose="030F0702030302020204" pitchFamily="66" charset="0"/>
              </a:rPr>
              <a:t>“You always blame me first, you never ask me first!”</a:t>
            </a:r>
            <a:endParaRPr lang="en-US" sz="3200" dirty="0">
              <a:latin typeface="Comic Sans MS" panose="030F0702030302020204" pitchFamily="66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00485" y="2462685"/>
            <a:ext cx="1185705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latin typeface="Comic Sans MS" panose="030F0702030302020204" pitchFamily="66" charset="0"/>
              </a:rPr>
              <a:t>“You always ignore me if I don't go along with your ideas!”</a:t>
            </a:r>
            <a:endParaRPr lang="en-US" sz="3200" dirty="0">
              <a:latin typeface="Comic Sans MS" panose="030F0702030302020204" pitchFamily="66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00484" y="4655735"/>
            <a:ext cx="1190729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latin typeface="Comic Sans MS" panose="030F0702030302020204" pitchFamily="66" charset="0"/>
              </a:rPr>
              <a:t>“You are always threatening me, when I want to do what I want instead of what you want!”</a:t>
            </a:r>
            <a:endParaRPr lang="en-US" sz="32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160710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00484" y="90435"/>
            <a:ext cx="11957538" cy="214029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100484" y="2350894"/>
            <a:ext cx="11957538" cy="214029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100484" y="4611354"/>
            <a:ext cx="11957538" cy="214029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135653" y="164813"/>
            <a:ext cx="1195753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latin typeface="Comic Sans MS" panose="030F0702030302020204" pitchFamily="66" charset="0"/>
              </a:rPr>
              <a:t>“You are always using my stuff, you never ask me first!”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35653" y="2350894"/>
            <a:ext cx="118872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latin typeface="Comic Sans MS" panose="030F0702030302020204" pitchFamily="66" charset="0"/>
              </a:rPr>
              <a:t>“You are always following me around, annoying me and my friends!”</a:t>
            </a:r>
            <a:endParaRPr lang="en-US" sz="3200" dirty="0">
              <a:latin typeface="Comic Sans MS" panose="030F0702030302020204" pitchFamily="66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5315" y="4611354"/>
            <a:ext cx="1195753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latin typeface="Comic Sans MS" panose="030F0702030302020204" pitchFamily="66" charset="0"/>
              </a:rPr>
              <a:t>“You are always teasing me, flicking me or taking my things, you never listen when I tell you to cut it out!”</a:t>
            </a:r>
            <a:endParaRPr lang="en-US" sz="32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3283181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95</TotalTime>
  <Words>236</Words>
  <Application>Microsoft Office PowerPoint</Application>
  <PresentationFormat>Widescreen</PresentationFormat>
  <Paragraphs>13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Comic Sans MS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Diana Strouth</dc:creator>
  <cp:lastModifiedBy>Diana Strouth</cp:lastModifiedBy>
  <cp:revision>6</cp:revision>
  <dcterms:created xsi:type="dcterms:W3CDTF">2016-02-02T19:10:39Z</dcterms:created>
  <dcterms:modified xsi:type="dcterms:W3CDTF">2016-02-03T22:21:55Z</dcterms:modified>
</cp:coreProperties>
</file>