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ealthy" id="{F4F07E94-C397-4B9B-A255-06FFDC28E6FD}">
          <p14:sldIdLst>
            <p14:sldId id="256"/>
          </p14:sldIdLst>
        </p14:section>
        <p14:section name="Unhealthy" id="{0BED5984-FC27-470E-9F56-E023171004B2}">
          <p14:sldIdLst>
            <p14:sldId id="257"/>
          </p14:sldIdLst>
        </p14:section>
        <p14:section name="Unhealthy and Illegal" id="{46AD8E07-0B75-4E4E-85C7-9A239309D61F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a Strouth" userId="d3d32ec8-1dd8-4406-b4ce-d0b824b1575f" providerId="ADAL" clId="{563B11C5-1C51-4DA8-B72A-43128444E591}"/>
    <pc:docChg chg="modSld">
      <pc:chgData name="Diana Strouth" userId="d3d32ec8-1dd8-4406-b4ce-d0b824b1575f" providerId="ADAL" clId="{563B11C5-1C51-4DA8-B72A-43128444E591}" dt="2022-12-09T21:41:18.845" v="1" actId="1076"/>
      <pc:docMkLst>
        <pc:docMk/>
      </pc:docMkLst>
      <pc:sldChg chg="modSp mod">
        <pc:chgData name="Diana Strouth" userId="d3d32ec8-1dd8-4406-b4ce-d0b824b1575f" providerId="ADAL" clId="{563B11C5-1C51-4DA8-B72A-43128444E591}" dt="2022-12-09T21:33:29.668" v="0" actId="1076"/>
        <pc:sldMkLst>
          <pc:docMk/>
          <pc:sldMk cId="1961272173" sldId="256"/>
        </pc:sldMkLst>
        <pc:spChg chg="mod">
          <ac:chgData name="Diana Strouth" userId="d3d32ec8-1dd8-4406-b4ce-d0b824b1575f" providerId="ADAL" clId="{563B11C5-1C51-4DA8-B72A-43128444E591}" dt="2022-12-09T21:33:29.668" v="0" actId="1076"/>
          <ac:spMkLst>
            <pc:docMk/>
            <pc:sldMk cId="1961272173" sldId="256"/>
            <ac:spMk id="9" creationId="{5571CB74-D072-9CB0-35F8-929A15D03D05}"/>
          </ac:spMkLst>
        </pc:spChg>
      </pc:sldChg>
      <pc:sldChg chg="modSp mod">
        <pc:chgData name="Diana Strouth" userId="d3d32ec8-1dd8-4406-b4ce-d0b824b1575f" providerId="ADAL" clId="{563B11C5-1C51-4DA8-B72A-43128444E591}" dt="2022-12-09T21:41:18.845" v="1" actId="1076"/>
        <pc:sldMkLst>
          <pc:docMk/>
          <pc:sldMk cId="2821478228" sldId="258"/>
        </pc:sldMkLst>
        <pc:spChg chg="mod">
          <ac:chgData name="Diana Strouth" userId="d3d32ec8-1dd8-4406-b4ce-d0b824b1575f" providerId="ADAL" clId="{563B11C5-1C51-4DA8-B72A-43128444E591}" dt="2022-12-09T21:41:18.845" v="1" actId="1076"/>
          <ac:spMkLst>
            <pc:docMk/>
            <pc:sldMk cId="2821478228" sldId="258"/>
            <ac:spMk id="10" creationId="{5CCE8ECB-DEEA-9224-5701-BD8DACE1B3F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581B0-E1CA-DACF-DB9E-DE3BEF9D51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6EB665-4813-AD36-9312-2E194C8448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37B2F-B4C2-7D35-2522-763C1BC57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0A998-09A7-19E9-F08E-C056A7649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1762D-EB5D-2490-D2F5-74215016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1C830-77F2-DDF7-C236-FFE4AC7C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E9F942-3AB6-B58A-BFD4-328DBAB7A8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A9B36-D753-C98A-150F-76E4105C5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754E4-23AC-7738-2A71-ED209C17B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3BA73-DF4B-C81B-96C3-426059646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7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18EFB0-7D4C-7B95-A43C-81A0EBAE25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76BD2-76C0-880C-B78A-D62A0C5B6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00881-B1F2-1056-4549-0E40E1099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04316-FFD6-D5AC-2039-50F1434FB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77B14-3678-C5BD-91F7-14DAEE403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32B82-7470-8A51-FE52-9371CEE0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64BC-D173-F36F-3504-1F014B416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46575-BF2F-7B4A-4577-469CE41BF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53245-E474-2D4C-3E80-09FA56A9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34DCB-B403-EA4E-6AA4-448942A2A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0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2352D-5822-9D0C-B2B6-733D3B5A3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23807-01DD-C8EE-DB0F-16533C649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79380-4EC3-4074-3FC1-3CF2B873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DD5C0-C777-FEF1-737A-803D0E4D7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1B6E7-C09D-25B9-A968-441DAD88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8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9FCB-7805-8D08-95EA-619A77DAD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161A4-6927-DF48-B2A2-970BFC703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2A60-6CE1-00E8-6174-4C630ED2C8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8484E-48C9-76D0-DC7F-FD8477553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27691-AF58-63E0-B5AE-4C71C544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B96E76-9B3F-499F-DC3E-26BEA0906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6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9E511-CBB3-E354-9817-E5E75CBC7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F4CA6-E5B3-0C99-5CF7-B3AA22CF1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77260-B7F6-AE55-98C5-BC68BBC32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C2459A-EFF4-CA48-EFA4-98A4C271D6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492F3A-6E52-E802-C3B3-04DF4D12E5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63C3CC-C7E0-52B5-6293-B6D99D173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C85FBD-4B87-D557-02CA-652101C8C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6C90D1-262F-6637-0A96-CB2E90D1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8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F80E6-BC13-F9D0-78E5-4AF2B9F79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5388D9-E94B-6928-9B3E-9CA18A6F8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1BA5EB-933A-C19E-41C7-5FC089B2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F2324D-E07D-A22A-A21C-0B63DAFCA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9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F39D74-7939-98A3-9C82-77E3C7F30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84677-A244-CD20-5DA4-D8D85FFA7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690BF-0D3E-EE7B-51DF-FF0F56924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4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1D856-108D-E29F-AE5D-9A4E53E7B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637F1-C8E9-BED7-6E61-6555CDA1F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46FA7B-7E95-E9D7-8E2E-9F11B071A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B1A4B7-3931-3389-429E-1C639A0D8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CF0EF8-4749-DAF1-A010-72D60452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A7137-DD42-78E2-C31E-3846FE3F1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D16E6-763B-FE74-A4D0-6E10508E6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898C6E-D8CE-F6BF-86E2-738A432C8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E4A64C-4E1A-5285-3C66-65EE7765B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95B55D-69CE-1CFE-BB92-C9123872A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034A7-14E8-277D-7945-200FC6D1B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91A74F-D1CB-00A3-9850-E74520573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8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A59C67-E2D5-0440-38C1-DDFEAA33E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CB4E1-944D-7C20-E1F6-D321D000E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567E6-326F-84A2-662D-D1B29F3C69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19935-FDE6-4694-8905-33C1B94F6627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637C-5F21-8502-3AB7-664D897947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EC457-426E-07A9-2DDF-BF9B86D83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C4EEC-601A-40D9-8A0E-238478186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4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612546-31B2-5367-531D-62CB1A734CB6}"/>
              </a:ext>
            </a:extLst>
          </p:cNvPr>
          <p:cNvSpPr/>
          <p:nvPr/>
        </p:nvSpPr>
        <p:spPr>
          <a:xfrm>
            <a:off x="505239" y="139917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067DAE-733C-848D-D60F-FBC36291517F}"/>
              </a:ext>
            </a:extLst>
          </p:cNvPr>
          <p:cNvSpPr/>
          <p:nvPr/>
        </p:nvSpPr>
        <p:spPr>
          <a:xfrm>
            <a:off x="505239" y="1885122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3C6833-4F59-BD91-6112-AF4D431F6B39}"/>
              </a:ext>
            </a:extLst>
          </p:cNvPr>
          <p:cNvSpPr/>
          <p:nvPr/>
        </p:nvSpPr>
        <p:spPr>
          <a:xfrm>
            <a:off x="505239" y="3531705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5D36B3-214D-80BC-34A5-2159A3661EA2}"/>
              </a:ext>
            </a:extLst>
          </p:cNvPr>
          <p:cNvSpPr/>
          <p:nvPr/>
        </p:nvSpPr>
        <p:spPr>
          <a:xfrm>
            <a:off x="505239" y="5178288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1CB74-D072-9CB0-35F8-929A15D03D05}"/>
              </a:ext>
            </a:extLst>
          </p:cNvPr>
          <p:cNvSpPr txBox="1"/>
          <p:nvPr/>
        </p:nvSpPr>
        <p:spPr>
          <a:xfrm>
            <a:off x="785191" y="667698"/>
            <a:ext cx="10197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Communicates</a:t>
            </a:r>
            <a:r>
              <a:rPr lang="en-US" sz="2800" dirty="0"/>
              <a:t> about the day’s events, opinions, concerns, successes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0FACD7-7087-C366-84E2-81F239C05C0D}"/>
              </a:ext>
            </a:extLst>
          </p:cNvPr>
          <p:cNvSpPr txBox="1"/>
          <p:nvPr/>
        </p:nvSpPr>
        <p:spPr>
          <a:xfrm>
            <a:off x="785191" y="2158472"/>
            <a:ext cx="10793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Respects </a:t>
            </a:r>
            <a:r>
              <a:rPr lang="en-US" sz="2800" dirty="0"/>
              <a:t>feelings, boundaries, differences, private or personal things or information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1BD9BE-93E6-E63E-D388-D3F3FB403700}"/>
              </a:ext>
            </a:extLst>
          </p:cNvPr>
          <p:cNvSpPr txBox="1"/>
          <p:nvPr/>
        </p:nvSpPr>
        <p:spPr>
          <a:xfrm>
            <a:off x="785191" y="3805055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Trusts </a:t>
            </a:r>
            <a:r>
              <a:rPr lang="en-US" sz="2800" dirty="0"/>
              <a:t>you will do what you say you will do, doesn’t feel the need to follow your actions in person or online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2B8681-FCD8-5082-CBE4-B328705B72A7}"/>
              </a:ext>
            </a:extLst>
          </p:cNvPr>
          <p:cNvSpPr txBox="1"/>
          <p:nvPr/>
        </p:nvSpPr>
        <p:spPr>
          <a:xfrm>
            <a:off x="785191" y="5667082"/>
            <a:ext cx="10197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Supports</a:t>
            </a:r>
            <a:r>
              <a:rPr lang="en-US" sz="2800" dirty="0"/>
              <a:t> your time with friends, family, personal activities, and goals</a:t>
            </a:r>
          </a:p>
        </p:txBody>
      </p:sp>
    </p:spTree>
    <p:extLst>
      <p:ext uri="{BB962C8B-B14F-4D97-AF65-F5344CB8AC3E}">
        <p14:creationId xmlns:p14="http://schemas.microsoft.com/office/powerpoint/2010/main" val="196127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E97CDF-EFE9-9361-4C29-D1779C200020}"/>
              </a:ext>
            </a:extLst>
          </p:cNvPr>
          <p:cNvSpPr/>
          <p:nvPr/>
        </p:nvSpPr>
        <p:spPr>
          <a:xfrm>
            <a:off x="505239" y="84484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0520D4-0F79-09F0-A2EA-5D00022A6F73}"/>
              </a:ext>
            </a:extLst>
          </p:cNvPr>
          <p:cNvSpPr/>
          <p:nvPr/>
        </p:nvSpPr>
        <p:spPr>
          <a:xfrm>
            <a:off x="505239" y="1885122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F34460-82A3-6248-0AE9-DFC145E452DE}"/>
              </a:ext>
            </a:extLst>
          </p:cNvPr>
          <p:cNvSpPr/>
          <p:nvPr/>
        </p:nvSpPr>
        <p:spPr>
          <a:xfrm>
            <a:off x="505239" y="3551584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3D5D98-E2B8-5BCC-149F-C9CDF829D0C7}"/>
              </a:ext>
            </a:extLst>
          </p:cNvPr>
          <p:cNvSpPr/>
          <p:nvPr/>
        </p:nvSpPr>
        <p:spPr>
          <a:xfrm>
            <a:off x="505239" y="5178288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03AA1C-EF77-865A-DF51-552550763225}"/>
              </a:ext>
            </a:extLst>
          </p:cNvPr>
          <p:cNvSpPr txBox="1"/>
          <p:nvPr/>
        </p:nvSpPr>
        <p:spPr>
          <a:xfrm>
            <a:off x="755373" y="357834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Depends</a:t>
            </a:r>
            <a:r>
              <a:rPr lang="en-US" sz="2800" dirty="0"/>
              <a:t> excessively, feels they can’t live without the other, monopolizes their time, needs constant reassurance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19C42-F6D9-BDAF-9C51-A54D576E73CB}"/>
              </a:ext>
            </a:extLst>
          </p:cNvPr>
          <p:cNvSpPr txBox="1"/>
          <p:nvPr/>
        </p:nvSpPr>
        <p:spPr>
          <a:xfrm>
            <a:off x="755373" y="2158472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Digital Monitors </a:t>
            </a:r>
            <a:r>
              <a:rPr lang="en-US" sz="2800" dirty="0"/>
              <a:t>you by constantly monitoring on social media to keep tabs, demand quick responses when texting or calling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88CF08-FBB4-ABF4-D753-6A773F2FE32E}"/>
              </a:ext>
            </a:extLst>
          </p:cNvPr>
          <p:cNvSpPr txBox="1"/>
          <p:nvPr/>
        </p:nvSpPr>
        <p:spPr>
          <a:xfrm>
            <a:off x="755373" y="3824934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Unpredictable </a:t>
            </a:r>
            <a:r>
              <a:rPr lang="en-US" sz="2800" dirty="0"/>
              <a:t>with mood swings, excessively angry, emotions go back and forth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2115B2-FDFC-11C5-B52A-EBAC3E299D63}"/>
              </a:ext>
            </a:extLst>
          </p:cNvPr>
          <p:cNvSpPr txBox="1"/>
          <p:nvPr/>
        </p:nvSpPr>
        <p:spPr>
          <a:xfrm>
            <a:off x="755373" y="5451638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Dishonest </a:t>
            </a:r>
            <a:r>
              <a:rPr lang="en-US" sz="2800" dirty="0"/>
              <a:t>about feelings, doesn’t do what they say they will do, insincere, does not tell the truth  </a:t>
            </a:r>
          </a:p>
        </p:txBody>
      </p:sp>
    </p:spTree>
    <p:extLst>
      <p:ext uri="{BB962C8B-B14F-4D97-AF65-F5344CB8AC3E}">
        <p14:creationId xmlns:p14="http://schemas.microsoft.com/office/powerpoint/2010/main" val="41423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55900EC-909F-F24B-EFA5-590ADF4E48BD}"/>
              </a:ext>
            </a:extLst>
          </p:cNvPr>
          <p:cNvSpPr/>
          <p:nvPr/>
        </p:nvSpPr>
        <p:spPr>
          <a:xfrm>
            <a:off x="505239" y="84485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EB6E32-AFC5-EADE-C6EB-B476581B1FE1}"/>
              </a:ext>
            </a:extLst>
          </p:cNvPr>
          <p:cNvSpPr/>
          <p:nvPr/>
        </p:nvSpPr>
        <p:spPr>
          <a:xfrm>
            <a:off x="505239" y="1885123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1CA509-9C93-3F38-8DC6-0BE16D60862F}"/>
              </a:ext>
            </a:extLst>
          </p:cNvPr>
          <p:cNvSpPr/>
          <p:nvPr/>
        </p:nvSpPr>
        <p:spPr>
          <a:xfrm>
            <a:off x="505239" y="3511827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CA406C-426F-D0F4-CD4D-1D403AEAAE64}"/>
              </a:ext>
            </a:extLst>
          </p:cNvPr>
          <p:cNvSpPr/>
          <p:nvPr/>
        </p:nvSpPr>
        <p:spPr>
          <a:xfrm>
            <a:off x="505239" y="5178288"/>
            <a:ext cx="11181522" cy="15008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34E5A-2BE6-D014-FD8F-89DFAA68A490}"/>
              </a:ext>
            </a:extLst>
          </p:cNvPr>
          <p:cNvSpPr txBox="1"/>
          <p:nvPr/>
        </p:nvSpPr>
        <p:spPr>
          <a:xfrm>
            <a:off x="785191" y="573279"/>
            <a:ext cx="10197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Threatens </a:t>
            </a:r>
            <a:r>
              <a:rPr lang="en-US" sz="2800" dirty="0"/>
              <a:t>to control, or get their way, intentionally causes fear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A1A06-3279-E556-C072-297B99E67BBF}"/>
              </a:ext>
            </a:extLst>
          </p:cNvPr>
          <p:cNvSpPr txBox="1"/>
          <p:nvPr/>
        </p:nvSpPr>
        <p:spPr>
          <a:xfrm>
            <a:off x="785191" y="2158473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Physically harms,</a:t>
            </a:r>
            <a:r>
              <a:rPr lang="en-US" sz="2800" dirty="0"/>
              <a:t> causing injury, marks, bruises, trying to force or prevent freedom of actions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D1A1C5-6079-44ED-E902-A4A8A40AA218}"/>
              </a:ext>
            </a:extLst>
          </p:cNvPr>
          <p:cNvSpPr txBox="1"/>
          <p:nvPr/>
        </p:nvSpPr>
        <p:spPr>
          <a:xfrm>
            <a:off x="785191" y="3785177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Pressures </a:t>
            </a:r>
            <a:r>
              <a:rPr lang="en-US" sz="2800" dirty="0"/>
              <a:t>you to do things you don’t want to, uses fear, intimidation, blackmails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8ECB-DEEA-9224-5701-BD8DACE1B3F3}"/>
              </a:ext>
            </a:extLst>
          </p:cNvPr>
          <p:cNvSpPr txBox="1"/>
          <p:nvPr/>
        </p:nvSpPr>
        <p:spPr>
          <a:xfrm>
            <a:off x="854017" y="5451638"/>
            <a:ext cx="10197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Humiliates </a:t>
            </a:r>
            <a:r>
              <a:rPr lang="en-US" sz="2800" dirty="0"/>
              <a:t>with repeated name-calling, put downs, embarrasses, make you to look bad in front of others</a:t>
            </a:r>
          </a:p>
        </p:txBody>
      </p:sp>
    </p:spTree>
    <p:extLst>
      <p:ext uri="{BB962C8B-B14F-4D97-AF65-F5344CB8AC3E}">
        <p14:creationId xmlns:p14="http://schemas.microsoft.com/office/powerpoint/2010/main" val="282147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68C54F14245A41ABB6A58E436808E3" ma:contentTypeVersion="16" ma:contentTypeDescription="Create a new document." ma:contentTypeScope="" ma:versionID="7e135111e5fb799507239e96199f7a6a">
  <xsd:schema xmlns:xsd="http://www.w3.org/2001/XMLSchema" xmlns:xs="http://www.w3.org/2001/XMLSchema" xmlns:p="http://schemas.microsoft.com/office/2006/metadata/properties" xmlns:ns2="8c4dff40-d60a-4cfd-92df-7cf6bf44fb38" xmlns:ns3="4800617c-8abc-4513-8684-14d29e623f83" targetNamespace="http://schemas.microsoft.com/office/2006/metadata/properties" ma:root="true" ma:fieldsID="7fd6e20374dea80c67ba280ef0ebe7d3" ns2:_="" ns3:_="">
    <xsd:import namespace="8c4dff40-d60a-4cfd-92df-7cf6bf44fb38"/>
    <xsd:import namespace="4800617c-8abc-4513-8684-14d29e623f8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dff40-d60a-4cfd-92df-7cf6bf44fb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6381f48-f36c-4cce-abcd-e4678632a74f}" ma:internalName="TaxCatchAll" ma:showField="CatchAllData" ma:web="8c4dff40-d60a-4cfd-92df-7cf6bf44fb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0617c-8abc-4513-8684-14d29e623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a4db369-d83c-448f-9e6a-002b1e7f8e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00617c-8abc-4513-8684-14d29e623f83">
      <Terms xmlns="http://schemas.microsoft.com/office/infopath/2007/PartnerControls"/>
    </lcf76f155ced4ddcb4097134ff3c332f>
    <TaxCatchAll xmlns="8c4dff40-d60a-4cfd-92df-7cf6bf44fb38" xsi:nil="true"/>
  </documentManagement>
</p:properties>
</file>

<file path=customXml/itemProps1.xml><?xml version="1.0" encoding="utf-8"?>
<ds:datastoreItem xmlns:ds="http://schemas.openxmlformats.org/officeDocument/2006/customXml" ds:itemID="{0F0FCE7E-E0E6-4B18-AF2F-BEAC04CB78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173368D-2BEF-4C12-85AD-F5400D87C5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dff40-d60a-4cfd-92df-7cf6bf44fb38"/>
    <ds:schemaRef ds:uri="4800617c-8abc-4513-8684-14d29e623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2A6A9A-8C50-4548-AA31-FA2219C03ECE}">
  <ds:schemaRefs>
    <ds:schemaRef ds:uri="http://schemas.microsoft.com/office/2006/metadata/properties"/>
    <ds:schemaRef ds:uri="http://schemas.microsoft.com/office/infopath/2007/PartnerControls"/>
    <ds:schemaRef ds:uri="4800617c-8abc-4513-8684-14d29e623f83"/>
    <ds:schemaRef ds:uri="8c4dff40-d60a-4cfd-92df-7cf6bf44fb3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196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Isabella Walz (Student)</dc:creator>
  <cp:lastModifiedBy>Diana Strouth</cp:lastModifiedBy>
  <cp:revision>2</cp:revision>
  <dcterms:created xsi:type="dcterms:W3CDTF">2022-11-29T19:24:42Z</dcterms:created>
  <dcterms:modified xsi:type="dcterms:W3CDTF">2022-12-09T21:41:28Z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0x0101001D68C54F14245A41ABB6A58E436808E3</vt:lpwstr>
  </property>
  <property fmtid="{D5CDD505-2E9C-101B-9397-08002B2CF9AE}" pid="3" name="MediaServiceImageTags">
    <vt:lpwstr/>
  </property>
</Properties>
</file>