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756DB-E942-B33C-7D92-2915FFC0B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61DE82-B1CD-52EB-0866-816050DFB5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37E17-5019-D98F-005D-7E3F5C29F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387D7-8294-4697-C1C2-8EBD11E64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C8A04-7B17-A00B-04C0-1B05F9900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87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8FF97-7142-7B3E-EDA9-9384CB0CC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792341-CB2E-192C-A26F-D0F1D280FC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750B9-25D7-5EDD-4531-3D28ADC39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F95C7-948F-ED7E-9043-2364F0703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E384E-5942-5137-CA39-1D51FC64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2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CB70A7-5345-35A3-E23E-83BAB8D4B7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FCB81D-491C-CC0F-3178-B9BA20417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CD8AE-640E-8769-FE63-D0DCFEF07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35308-148A-7E73-31BB-053B47B1A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8F658-773A-92A2-406D-934122D05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0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BEC97-15E7-55F8-146A-D9C5404E6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EA46F-48F8-353C-E7CE-C644B3E96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DFA4A-83B2-345A-5C83-54B963DAD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A3CD2-FDC9-27E8-E1CD-8A4C09253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E69CE-18EA-B444-43D3-3DE3F7A37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51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6E4A9-B17F-06D4-ED5E-5A50122C9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FF5DA5-A9DE-C21A-236E-03A778EE2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F34BC-B528-D02F-161B-A4CF4A3EC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748A1-7399-9009-336C-376AC31DB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2D0C0-46F4-D1FC-EA95-603F932A9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0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E6D27-A7CE-C808-D28E-966F1401F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BBFAF-36DD-719A-FF86-068B83240B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3FDB43-01B7-26AF-B917-1F835040A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FA54EF-0078-C1FB-D373-2A35FF0A6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2EF30-272C-C7D8-2E09-46C60367D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1976A-4FFA-F516-EE5B-E49C97C1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8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FDCF2-E0E9-615D-612E-F87051D8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0D2484-24CD-E77A-F2C5-8C066758E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08E508-7725-89CB-FB2D-7BC5550D83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1C40E-1493-6EDB-49D8-BF3C4C820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012C9-1293-0505-9131-BBFBBBC667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86680A-D1E3-C2A6-718A-0BBE294B4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F949F2-BF22-12DF-A5CB-5B4D9E120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752C7C-6056-6A52-6B6A-DDAF9F6E2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2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6944-BE5C-EA42-6D57-9126B3B45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AF3A9C-7141-65C0-EC42-FE0978DA9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8EFCE9-D071-C84E-7D8D-7C7F70F42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931BE3-37DC-B6C1-CBCB-2A9712E95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65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47857C-AD90-2E61-7F46-D0447BC4E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157995-0036-579A-5BA7-E7E6AC401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7BFCD-4755-5286-C60C-BEEAD362E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34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DAB7E-2787-1D41-2CE3-BE40F7EE9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C2EB1-66A7-B7AC-73EC-BAE85863F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24B19B-3F65-9C02-7DF4-614BCD33F5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AD8FDB-6F34-4A9B-D2B4-4BBFE7178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51969B-FFEA-28A5-619B-36911C797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73C39-14A4-F83B-FD4D-70786044A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3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BB0DB-639F-4C9C-C4C3-30D26F6CF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2FD39A-6204-65A6-7867-C6101D9935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129DA4-4DE2-7CA9-9717-F39F80B31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00C94B-AD03-CDC6-6B99-3F710827D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8F688A-B52D-AA5C-4C17-E08348A0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D960F-3A4D-7F4E-629C-D5E2747B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7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0ACB4D-8C27-580A-601C-B8D888207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75C5-D79C-EC25-A493-A5DB61843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38802-2130-8D42-73F2-540FE44508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CC126-49EE-4CF0-A0AF-51002DC86441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C106E-66A4-74C0-F34F-FA87B64F7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F703D-EA8C-83C7-6C27-388D6397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0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98713" y="305068"/>
            <a:ext cx="1199457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1. Sending numerous messages even with the knowledge they are at school, with family, sleeping or otherwise engaged. </a:t>
            </a:r>
          </a:p>
        </p:txBody>
      </p:sp>
    </p:spTree>
    <p:extLst>
      <p:ext uri="{BB962C8B-B14F-4D97-AF65-F5344CB8AC3E}">
        <p14:creationId xmlns:p14="http://schemas.microsoft.com/office/powerpoint/2010/main" val="3702128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578427" y="920621"/>
            <a:ext cx="110351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2. Gets angry when they don’t receive an immediate response to messages.</a:t>
            </a:r>
          </a:p>
        </p:txBody>
      </p:sp>
    </p:spTree>
    <p:extLst>
      <p:ext uri="{BB962C8B-B14F-4D97-AF65-F5344CB8AC3E}">
        <p14:creationId xmlns:p14="http://schemas.microsoft.com/office/powerpoint/2010/main" val="2575025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1038817" y="1536174"/>
            <a:ext cx="101143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3. Looks through your phone with or without your permission.</a:t>
            </a:r>
          </a:p>
        </p:txBody>
      </p:sp>
    </p:spTree>
    <p:extLst>
      <p:ext uri="{BB962C8B-B14F-4D97-AF65-F5344CB8AC3E}">
        <p14:creationId xmlns:p14="http://schemas.microsoft.com/office/powerpoint/2010/main" val="2209081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975013" y="1536174"/>
            <a:ext cx="102419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4. Sends insulting, humiliating and/or embarrassing messages.</a:t>
            </a:r>
          </a:p>
        </p:txBody>
      </p:sp>
    </p:spTree>
    <p:extLst>
      <p:ext uri="{BB962C8B-B14F-4D97-AF65-F5344CB8AC3E}">
        <p14:creationId xmlns:p14="http://schemas.microsoft.com/office/powerpoint/2010/main" val="330550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1019129" y="920621"/>
            <a:ext cx="1015374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5. Demands you share your location so they know what you are always doing.  </a:t>
            </a:r>
          </a:p>
        </p:txBody>
      </p:sp>
    </p:spTree>
    <p:extLst>
      <p:ext uri="{BB962C8B-B14F-4D97-AF65-F5344CB8AC3E}">
        <p14:creationId xmlns:p14="http://schemas.microsoft.com/office/powerpoint/2010/main" val="2734705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1304554" y="305068"/>
            <a:ext cx="958289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6. Sends you unwanted, explicit pictures and demands you send some in return.</a:t>
            </a:r>
          </a:p>
        </p:txBody>
      </p:sp>
    </p:spTree>
    <p:extLst>
      <p:ext uri="{BB962C8B-B14F-4D97-AF65-F5344CB8AC3E}">
        <p14:creationId xmlns:p14="http://schemas.microsoft.com/office/powerpoint/2010/main" val="3309793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578427" y="305068"/>
            <a:ext cx="1103514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7. Requires you to give them your passwords to all accounts so they can monitor messages, likes, and comments.</a:t>
            </a:r>
          </a:p>
        </p:txBody>
      </p:sp>
    </p:spTree>
    <p:extLst>
      <p:ext uri="{BB962C8B-B14F-4D97-AF65-F5344CB8AC3E}">
        <p14:creationId xmlns:p14="http://schemas.microsoft.com/office/powerpoint/2010/main" val="3717660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890896" y="920621"/>
            <a:ext cx="1041020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8. Tells you who you can or can’t be friends with on social media accounts.</a:t>
            </a:r>
          </a:p>
        </p:txBody>
      </p:sp>
    </p:spTree>
    <p:extLst>
      <p:ext uri="{BB962C8B-B14F-4D97-AF65-F5344CB8AC3E}">
        <p14:creationId xmlns:p14="http://schemas.microsoft.com/office/powerpoint/2010/main" val="1837944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68C54F14245A41ABB6A58E436808E3" ma:contentTypeVersion="18" ma:contentTypeDescription="Create a new document." ma:contentTypeScope="" ma:versionID="37973369cf77642448fb8828b70c1f77">
  <xsd:schema xmlns:xsd="http://www.w3.org/2001/XMLSchema" xmlns:xs="http://www.w3.org/2001/XMLSchema" xmlns:p="http://schemas.microsoft.com/office/2006/metadata/properties" xmlns:ns2="8c4dff40-d60a-4cfd-92df-7cf6bf44fb38" xmlns:ns3="4800617c-8abc-4513-8684-14d29e623f83" targetNamespace="http://schemas.microsoft.com/office/2006/metadata/properties" ma:root="true" ma:fieldsID="f2df3f04f291227b5a1ff18006ede4a2" ns2:_="" ns3:_="">
    <xsd:import namespace="8c4dff40-d60a-4cfd-92df-7cf6bf44fb38"/>
    <xsd:import namespace="4800617c-8abc-4513-8684-14d29e623f8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4dff40-d60a-4cfd-92df-7cf6bf44fb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381f48-f36c-4cce-abcd-e4678632a74f}" ma:internalName="TaxCatchAll" ma:showField="CatchAllData" ma:web="8c4dff40-d60a-4cfd-92df-7cf6bf44fb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0617c-8abc-4513-8684-14d29e623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a4db369-d83c-448f-9e6a-002b1e7f8e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00617c-8abc-4513-8684-14d29e623f83">
      <Terms xmlns="http://schemas.microsoft.com/office/infopath/2007/PartnerControls"/>
    </lcf76f155ced4ddcb4097134ff3c332f>
    <TaxCatchAll xmlns="8c4dff40-d60a-4cfd-92df-7cf6bf44fb38" xsi:nil="true"/>
  </documentManagement>
</p:properties>
</file>

<file path=customXml/itemProps1.xml><?xml version="1.0" encoding="utf-8"?>
<ds:datastoreItem xmlns:ds="http://schemas.openxmlformats.org/officeDocument/2006/customXml" ds:itemID="{D2E487CF-DBCC-4F8F-8DB7-7121E1FBDC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4dff40-d60a-4cfd-92df-7cf6bf44fb38"/>
    <ds:schemaRef ds:uri="4800617c-8abc-4513-8684-14d29e623f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BD2F708-9A0C-46B2-8442-C5D81676E6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3A7D21-2C0D-44F2-BC51-70C78257FB3C}">
  <ds:schemaRefs>
    <ds:schemaRef ds:uri="http://schemas.microsoft.com/office/2006/metadata/properties"/>
    <ds:schemaRef ds:uri="http://schemas.microsoft.com/office/infopath/2007/PartnerControls"/>
    <ds:schemaRef ds:uri="4800617c-8abc-4513-8684-14d29e623f83"/>
    <ds:schemaRef ds:uri="8c4dff40-d60a-4cfd-92df-7cf6bf44fb3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132</Words>
  <Application>Microsoft Office PowerPoint</Application>
  <PresentationFormat>Widescreen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6</cp:revision>
  <dcterms:created xsi:type="dcterms:W3CDTF">2022-11-07T19:22:15Z</dcterms:created>
  <dcterms:modified xsi:type="dcterms:W3CDTF">2025-01-09T19:09:49Z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0x0101001D68C54F14245A41ABB6A58E436808E3</vt:lpwstr>
  </property>
</Properties>
</file>