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5" r:id="rId2"/>
    <p:sldId id="266" r:id="rId3"/>
  </p:sldIdLst>
  <p:sldSz cx="12192000" cy="6858000"/>
  <p:notesSz cx="6858000" cy="92122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sent Strips" id="{F653DA9D-A1E4-424D-8547-172962052F8F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7" clrIdx="0">
    <p:extLst>
      <p:ext uri="{19B8F6BF-5375-455C-9EA6-DF929625EA0E}">
        <p15:presenceInfo xmlns:p15="http://schemas.microsoft.com/office/powerpoint/2012/main" userId="S-1-5-21-2994875558-459195724-1964723830-16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1091E-0819-4E5F-A8BE-19F4AF70450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0221"/>
            <a:ext cx="2971228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750221"/>
            <a:ext cx="2971227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9C500-BCFE-4D19-9AF1-144D51143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56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1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8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0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0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2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4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8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3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9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5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D6E3E-E750-4F95-B161-FD619EECF571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2AAB9-1729-49BF-B8EC-02B52274D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779916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559832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285116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4158" y="124722"/>
            <a:ext cx="11783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omic Sans MS" panose="030F0702030302020204" pitchFamily="66" charset="0"/>
              </a:rPr>
              <a:t>Asking if it is okay…?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190463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latin typeface="Comic Sans MS" panose="030F0702030302020204" pitchFamily="66" charset="0"/>
              </a:rPr>
              <a:t>Yes, I’m okay with that.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4157" y="3746109"/>
            <a:ext cx="11783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latin typeface="Comic Sans MS" panose="030F0702030302020204" pitchFamily="66" charset="0"/>
              </a:rPr>
              <a:t>Nodding ‘yes’, and smiling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4157" y="5285116"/>
            <a:ext cx="117836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omic Sans MS" panose="030F0702030302020204" pitchFamily="66" charset="0"/>
              </a:rPr>
              <a:t>Checking for permission each time, regardless of past consent</a:t>
            </a:r>
          </a:p>
        </p:txBody>
      </p:sp>
    </p:spTree>
    <p:extLst>
      <p:ext uri="{BB962C8B-B14F-4D97-AF65-F5344CB8AC3E}">
        <p14:creationId xmlns:p14="http://schemas.microsoft.com/office/powerpoint/2010/main" val="135235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779916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559832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285116"/>
            <a:ext cx="12192000" cy="1572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4158" y="124722"/>
            <a:ext cx="11783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omic Sans MS" panose="030F0702030302020204" pitchFamily="66" charset="0"/>
              </a:rPr>
              <a:t>Not accepting ‘no’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859340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omic Sans MS" panose="030F0702030302020204" pitchFamily="66" charset="0"/>
              </a:rPr>
              <a:t>Assuming you have consent the next time because you received it before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7546" y="3505200"/>
            <a:ext cx="117836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Comic Sans MS" panose="030F0702030302020204" pitchFamily="66" charset="0"/>
              </a:rPr>
              <a:t>Taking liberties with someone who is unconscious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8317" y="5314158"/>
            <a:ext cx="117836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omic Sans MS" panose="030F0702030302020204" pitchFamily="66" charset="0"/>
              </a:rPr>
              <a:t>Using fear, intimidation, or pressure to get a response</a:t>
            </a:r>
          </a:p>
        </p:txBody>
      </p:sp>
    </p:spTree>
    <p:extLst>
      <p:ext uri="{BB962C8B-B14F-4D97-AF65-F5344CB8AC3E}">
        <p14:creationId xmlns:p14="http://schemas.microsoft.com/office/powerpoint/2010/main" val="3946731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64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29</cp:revision>
  <cp:lastPrinted>2018-02-12T14:29:46Z</cp:lastPrinted>
  <dcterms:created xsi:type="dcterms:W3CDTF">2018-01-29T21:25:13Z</dcterms:created>
  <dcterms:modified xsi:type="dcterms:W3CDTF">2024-12-18T17:27:19Z</dcterms:modified>
</cp:coreProperties>
</file>