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handoutMasterIdLst>
    <p:handoutMasterId r:id="rId4"/>
  </p:handoutMasterIdLst>
  <p:sldIdLst>
    <p:sldId id="265" r:id="rId2"/>
    <p:sldId id="266" r:id="rId3"/>
  </p:sldIdLst>
  <p:sldSz cx="12192000" cy="6858000"/>
  <p:notesSz cx="6858000" cy="921226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521415D9-36F7-43E2-AB2F-B90AF26B5E84}">
      <p14:sectionLst xmlns:p14="http://schemas.microsoft.com/office/powerpoint/2010/main">
        <p14:section name="Consent Strips" id="{F653DA9D-A1E4-424D-8547-172962052F8F}">
          <p14:sldIdLst>
            <p14:sldId id="265"/>
            <p14:sldId id="266"/>
          </p14:sldIdLst>
        </p14:section>
      </p14:sectionLst>
    </p:ex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Jennifer Castro" initials="JC" lastIdx="7" clrIdx="0">
    <p:extLst>
      <p:ext uri="{19B8F6BF-5375-455C-9EA6-DF929625EA0E}">
        <p15:presenceInfo xmlns:p15="http://schemas.microsoft.com/office/powerpoint/2012/main" userId="S-1-5-21-2994875558-459195724-1964723830-1622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8947" autoAdjust="0"/>
    <p:restoredTop sz="94660"/>
  </p:normalViewPr>
  <p:slideViewPr>
    <p:cSldViewPr snapToGrid="0">
      <p:cViewPr varScale="1">
        <p:scale>
          <a:sx n="158" d="100"/>
          <a:sy n="158" d="100"/>
        </p:scale>
        <p:origin x="80" y="10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viewProps" Target="view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presProps" Target="presProps.xml"/><Relationship Id="rId5" Type="http://schemas.openxmlformats.org/officeDocument/2006/relationships/commentAuthors" Target="commentAuthors.xml"/><Relationship Id="rId4" Type="http://schemas.openxmlformats.org/officeDocument/2006/relationships/handoutMaster" Target="handoutMasters/handoutMaster1.xml"/><Relationship Id="rId9" Type="http://schemas.openxmlformats.org/officeDocument/2006/relationships/tableStyles" Target="tableStyle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228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5213" y="0"/>
            <a:ext cx="2971227" cy="462043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C21091E-0819-4E5F-A8BE-19F4AF70450F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750221"/>
            <a:ext cx="2971228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5213" y="8750221"/>
            <a:ext cx="2971227" cy="462042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9AE9C500-BCFE-4D19-9AF1-144D51143A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055662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0561303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228021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48610219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850483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182003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6942216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1184214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51283183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9353392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1929737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525034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32D6E3E-E750-4F95-B161-FD619EECF571}" type="datetimeFigureOut">
              <a:rPr lang="en-US" smtClean="0"/>
              <a:t>12/18/2024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E2AAB9-1729-49BF-B8EC-02B52274D1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964694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779916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559832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5285116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4158" y="124722"/>
            <a:ext cx="11783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Comic Sans MS" panose="030F0702030302020204" pitchFamily="66" charset="0"/>
              </a:rPr>
              <a:t>Asking if it is okay…?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1" y="1904638"/>
            <a:ext cx="12192000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Comic Sans MS" panose="030F0702030302020204" pitchFamily="66" charset="0"/>
              </a:rPr>
              <a:t>Yes, I’m okay with that.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04157" y="3746109"/>
            <a:ext cx="11783683" cy="120032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7200" b="1" dirty="0">
                <a:latin typeface="Comic Sans MS" panose="030F0702030302020204" pitchFamily="66" charset="0"/>
              </a:rPr>
              <a:t>Nodding ‘yes’, and smiling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204157" y="5285116"/>
            <a:ext cx="1178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omic Sans MS" panose="030F0702030302020204" pitchFamily="66" charset="0"/>
              </a:rPr>
              <a:t>Checking for permission each time, regardless of past consent</a:t>
            </a:r>
          </a:p>
        </p:txBody>
      </p:sp>
    </p:spTree>
    <p:extLst>
      <p:ext uri="{BB962C8B-B14F-4D97-AF65-F5344CB8AC3E}">
        <p14:creationId xmlns:p14="http://schemas.microsoft.com/office/powerpoint/2010/main" val="1352350757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0" y="0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Rectangle 5"/>
          <p:cNvSpPr/>
          <p:nvPr/>
        </p:nvSpPr>
        <p:spPr>
          <a:xfrm>
            <a:off x="0" y="1779916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" name="Rectangle 6"/>
          <p:cNvSpPr/>
          <p:nvPr/>
        </p:nvSpPr>
        <p:spPr>
          <a:xfrm>
            <a:off x="0" y="3559832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5285116"/>
            <a:ext cx="12192000" cy="1572884"/>
          </a:xfrm>
          <a:prstGeom prst="rect">
            <a:avLst/>
          </a:prstGeom>
        </p:spPr>
        <p:style>
          <a:lnRef idx="2">
            <a:schemeClr val="dk1"/>
          </a:lnRef>
          <a:fillRef idx="1">
            <a:schemeClr val="lt1"/>
          </a:fillRef>
          <a:effectRef idx="0">
            <a:schemeClr val="dk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TextBox 8"/>
          <p:cNvSpPr txBox="1"/>
          <p:nvPr/>
        </p:nvSpPr>
        <p:spPr>
          <a:xfrm>
            <a:off x="204158" y="124722"/>
            <a:ext cx="1178368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8000" b="1" dirty="0">
                <a:latin typeface="Comic Sans MS" panose="030F0702030302020204" pitchFamily="66" charset="0"/>
              </a:rPr>
              <a:t>Not accepting ‘no’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0" y="1859340"/>
            <a:ext cx="12192000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omic Sans MS" panose="030F0702030302020204" pitchFamily="66" charset="0"/>
              </a:rPr>
              <a:t>Assuming you have consent the next time because you received it before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287546" y="3505200"/>
            <a:ext cx="11783683" cy="175432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5400" b="1" dirty="0">
                <a:latin typeface="Comic Sans MS" panose="030F0702030302020204" pitchFamily="66" charset="0"/>
              </a:rPr>
              <a:t>Taking liberties with someone who is unconscious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408317" y="5314158"/>
            <a:ext cx="11783683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4800" b="1" dirty="0">
                <a:latin typeface="Comic Sans MS" panose="030F0702030302020204" pitchFamily="66" charset="0"/>
              </a:rPr>
              <a:t>Using fear, intimidation, or pressure to get a response</a:t>
            </a:r>
          </a:p>
        </p:txBody>
      </p:sp>
    </p:spTree>
    <p:extLst>
      <p:ext uri="{BB962C8B-B14F-4D97-AF65-F5344CB8AC3E}">
        <p14:creationId xmlns:p14="http://schemas.microsoft.com/office/powerpoint/2010/main" val="3946731466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325</TotalTime>
  <Words>64</Words>
  <Application>Microsoft Office PowerPoint</Application>
  <PresentationFormat>Widescreen</PresentationFormat>
  <Paragraphs>8</Paragraphs>
  <Slides>2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</vt:i4>
      </vt:variant>
    </vt:vector>
  </HeadingPairs>
  <TitlesOfParts>
    <vt:vector size="7" baseType="lpstr">
      <vt:lpstr>Arial</vt:lpstr>
      <vt:lpstr>Calibri</vt:lpstr>
      <vt:lpstr>Calibri Light</vt:lpstr>
      <vt:lpstr>Comic Sans MS</vt:lpstr>
      <vt:lpstr>Office Theme</vt:lpstr>
      <vt:lpstr>PowerPoint Presentation</vt:lpstr>
      <vt:lpstr>PowerPoint Presentation</vt:lpstr>
    </vt:vector>
  </TitlesOfParts>
  <Company>Microsoft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Diana Strouth</dc:creator>
  <cp:lastModifiedBy>Ashley Cagnetta</cp:lastModifiedBy>
  <cp:revision>29</cp:revision>
  <cp:lastPrinted>2018-02-12T14:29:46Z</cp:lastPrinted>
  <dcterms:created xsi:type="dcterms:W3CDTF">2018-01-29T21:25:13Z</dcterms:created>
  <dcterms:modified xsi:type="dcterms:W3CDTF">2024-12-18T17:27:19Z</dcterms:modified>
</cp:coreProperties>
</file>