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4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2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61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0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54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02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39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44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19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19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34E28-E11F-4547-A5A4-36B6DFFC78C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F436D-B6DF-423B-8E23-0042DEE1C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484" y="9043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0484" y="237308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484" y="4611354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0484" y="90435"/>
            <a:ext cx="119575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always ask me to take out the garbage, but you never ask my sister!” 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Example:  “I feel treated unfairly when you ask only me to take out the garbage and not my sister.  I want you to ask us both to take turns taking out the garbage.”</a:t>
            </a:r>
          </a:p>
          <a:p>
            <a:pPr algn="ctr"/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485" y="2462685"/>
            <a:ext cx="11857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always take my brother’s side, you never believe me!”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484" y="4655735"/>
            <a:ext cx="11907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always make me feel like a baby, you never let me do what my friends do”</a:t>
            </a:r>
          </a:p>
        </p:txBody>
      </p:sp>
    </p:spTree>
    <p:extLst>
      <p:ext uri="{BB962C8B-B14F-4D97-AF65-F5344CB8AC3E}">
        <p14:creationId xmlns:p14="http://schemas.microsoft.com/office/powerpoint/2010/main" val="903217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484" y="9043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0484" y="237308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484" y="4611354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0484" y="190919"/>
            <a:ext cx="11957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are always yelling at me, you never ask me nicely!”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485" y="2462685"/>
            <a:ext cx="11857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always interrupt me, you never let me finish!”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484" y="4655735"/>
            <a:ext cx="11907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control everything I do, you never let me do what my friends do!”</a:t>
            </a:r>
          </a:p>
        </p:txBody>
      </p:sp>
    </p:spTree>
    <p:extLst>
      <p:ext uri="{BB962C8B-B14F-4D97-AF65-F5344CB8AC3E}">
        <p14:creationId xmlns:p14="http://schemas.microsoft.com/office/powerpoint/2010/main" val="119640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484" y="9043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0484" y="237308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484" y="4611354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0484" y="190919"/>
            <a:ext cx="11957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always blame me, you never ask me what happened first!”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485" y="2462685"/>
            <a:ext cx="11857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always ignore me if I don't go along with your ideas!”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484" y="4655735"/>
            <a:ext cx="11907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are always threatening me, when I want to do what I want instead of what you want!”</a:t>
            </a:r>
          </a:p>
        </p:txBody>
      </p:sp>
    </p:spTree>
    <p:extLst>
      <p:ext uri="{BB962C8B-B14F-4D97-AF65-F5344CB8AC3E}">
        <p14:creationId xmlns:p14="http://schemas.microsoft.com/office/powerpoint/2010/main" val="3716071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484" y="90435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0484" y="2350894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484" y="4611354"/>
            <a:ext cx="11957538" cy="2140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5653" y="164813"/>
            <a:ext cx="11957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are always using my stuff, you never ask me first!”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5653" y="2350894"/>
            <a:ext cx="1188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are always following me around, annoying me and my friends!”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315" y="4611354"/>
            <a:ext cx="119575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“You are always teasing me, flicking me or taking my things, you never listen when I tell you to cut it out!”</a:t>
            </a:r>
          </a:p>
        </p:txBody>
      </p:sp>
    </p:spTree>
    <p:extLst>
      <p:ext uri="{BB962C8B-B14F-4D97-AF65-F5344CB8AC3E}">
        <p14:creationId xmlns:p14="http://schemas.microsoft.com/office/powerpoint/2010/main" val="732831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234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7</cp:revision>
  <dcterms:created xsi:type="dcterms:W3CDTF">2016-02-02T19:10:39Z</dcterms:created>
  <dcterms:modified xsi:type="dcterms:W3CDTF">2025-01-07T06:51:56Z</dcterms:modified>
</cp:coreProperties>
</file>