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9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88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34E28-E11F-4547-A5A4-36B6DFFC78C2}" type="datetimeFigureOut">
              <a:rPr lang="en-US" smtClean="0"/>
              <a:t>1/6/2025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F436D-B6DF-423B-8E23-0042DEE1C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93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34E28-E11F-4547-A5A4-36B6DFFC78C2}" type="datetimeFigureOut">
              <a:rPr lang="en-US" smtClean="0"/>
              <a:t>1/6/2025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F436D-B6DF-423B-8E23-0042DEE1C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343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34E28-E11F-4547-A5A4-36B6DFFC78C2}" type="datetimeFigureOut">
              <a:rPr lang="en-US" smtClean="0"/>
              <a:t>1/6/2025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F436D-B6DF-423B-8E23-0042DEE1C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621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34E28-E11F-4547-A5A4-36B6DFFC78C2}" type="datetimeFigureOut">
              <a:rPr lang="en-US" smtClean="0"/>
              <a:t>1/6/2025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F436D-B6DF-423B-8E23-0042DEE1C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561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34E28-E11F-4547-A5A4-36B6DFFC78C2}" type="datetimeFigureOut">
              <a:rPr lang="en-US" smtClean="0"/>
              <a:t>1/6/2025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F436D-B6DF-423B-8E23-0042DEE1C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005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34E28-E11F-4547-A5A4-36B6DFFC78C2}" type="datetimeFigureOut">
              <a:rPr lang="en-US" smtClean="0"/>
              <a:t>1/6/2025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F436D-B6DF-423B-8E23-0042DEE1C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654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34E28-E11F-4547-A5A4-36B6DFFC78C2}" type="datetimeFigureOut">
              <a:rPr lang="en-US" smtClean="0"/>
              <a:t>1/6/2025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F436D-B6DF-423B-8E23-0042DEE1C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102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34E28-E11F-4547-A5A4-36B6DFFC78C2}" type="datetimeFigureOut">
              <a:rPr lang="en-US" smtClean="0"/>
              <a:t>1/6/2025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F436D-B6DF-423B-8E23-0042DEE1C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39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34E28-E11F-4547-A5A4-36B6DFFC78C2}" type="datetimeFigureOut">
              <a:rPr lang="en-US" smtClean="0"/>
              <a:t>1/6/2025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F436D-B6DF-423B-8E23-0042DEE1C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944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34E28-E11F-4547-A5A4-36B6DFFC78C2}" type="datetimeFigureOut">
              <a:rPr lang="en-US" smtClean="0"/>
              <a:t>1/6/2025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F436D-B6DF-423B-8E23-0042DEE1C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919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34E28-E11F-4547-A5A4-36B6DFFC78C2}" type="datetimeFigureOut">
              <a:rPr lang="en-US" smtClean="0"/>
              <a:t>1/6/2025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F436D-B6DF-423B-8E23-0042DEE1C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199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934E28-E11F-4547-A5A4-36B6DFFC78C2}" type="datetimeFigureOut">
              <a:rPr lang="en-US" smtClean="0"/>
              <a:t>1/6/2025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CF436D-B6DF-423B-8E23-0042DEE1C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611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0484" y="90435"/>
            <a:ext cx="11957538" cy="21402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00484" y="2373085"/>
            <a:ext cx="11957538" cy="21402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00484" y="4611354"/>
            <a:ext cx="11957538" cy="21402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00484" y="90435"/>
            <a:ext cx="1195753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“You always ask me to take out the garbage, but you never ask my sister!” </a:t>
            </a:r>
          </a:p>
          <a:p>
            <a:pPr algn="ctr"/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Example:  “I feel treated unfairly when you ask only me to take out the garbage and not my sister.  I want you to ask us both to take turns taking out the garbage.”</a:t>
            </a:r>
          </a:p>
          <a:p>
            <a:pPr algn="ctr"/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0485" y="2462685"/>
            <a:ext cx="118570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“You always take my brother’s side, you never believe me!”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484" y="4655735"/>
            <a:ext cx="119072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“You always make me feel like a baby, you never let me do what my friends do”</a:t>
            </a:r>
          </a:p>
        </p:txBody>
      </p:sp>
    </p:spTree>
    <p:extLst>
      <p:ext uri="{BB962C8B-B14F-4D97-AF65-F5344CB8AC3E}">
        <p14:creationId xmlns:p14="http://schemas.microsoft.com/office/powerpoint/2010/main" val="9032177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0484" y="90435"/>
            <a:ext cx="11957538" cy="21402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00484" y="2373085"/>
            <a:ext cx="11957538" cy="21402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00484" y="4611354"/>
            <a:ext cx="11957538" cy="21402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00484" y="190919"/>
            <a:ext cx="119575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“You are always yelling at me, you never ask me nicely!”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485" y="2462685"/>
            <a:ext cx="118570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“You always interrupt me, you never let me finish!”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484" y="4655735"/>
            <a:ext cx="119072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“You control everything I do, you never let me do what my friends do!”</a:t>
            </a:r>
          </a:p>
        </p:txBody>
      </p:sp>
    </p:spTree>
    <p:extLst>
      <p:ext uri="{BB962C8B-B14F-4D97-AF65-F5344CB8AC3E}">
        <p14:creationId xmlns:p14="http://schemas.microsoft.com/office/powerpoint/2010/main" val="119640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0484" y="90435"/>
            <a:ext cx="11957538" cy="21402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00484" y="2373085"/>
            <a:ext cx="11957538" cy="21402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00484" y="4611354"/>
            <a:ext cx="11957538" cy="21402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00484" y="190919"/>
            <a:ext cx="119575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“You always blame me, you never ask me what happened first!”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485" y="2462685"/>
            <a:ext cx="118570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“You always ignore me if I don't go along with your ideas!”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484" y="4655735"/>
            <a:ext cx="119072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“You are always threatening me, when I want to do what I want instead of what you want!”</a:t>
            </a:r>
          </a:p>
        </p:txBody>
      </p:sp>
    </p:spTree>
    <p:extLst>
      <p:ext uri="{BB962C8B-B14F-4D97-AF65-F5344CB8AC3E}">
        <p14:creationId xmlns:p14="http://schemas.microsoft.com/office/powerpoint/2010/main" val="3716071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0484" y="90435"/>
            <a:ext cx="11957538" cy="21402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00484" y="2350894"/>
            <a:ext cx="11957538" cy="21402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00484" y="4611354"/>
            <a:ext cx="11957538" cy="21402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35653" y="164813"/>
            <a:ext cx="119575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“You are always using my stuff, you never ask me first!”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5653" y="2350894"/>
            <a:ext cx="11887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“You are always following me around, annoying me and my friends!”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315" y="4611354"/>
            <a:ext cx="119575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“You are always teasing me, flicking me or taking my things, you never listen when I tell you to cut it out!”</a:t>
            </a:r>
          </a:p>
        </p:txBody>
      </p:sp>
    </p:spTree>
    <p:extLst>
      <p:ext uri="{BB962C8B-B14F-4D97-AF65-F5344CB8AC3E}">
        <p14:creationId xmlns:p14="http://schemas.microsoft.com/office/powerpoint/2010/main" val="7328318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234</Words>
  <Application>Microsoft Office PowerPoint</Application>
  <PresentationFormat>Widescreen</PresentationFormat>
  <Paragraphs>13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Jennifer Castro</cp:lastModifiedBy>
  <cp:revision>7</cp:revision>
  <dcterms:created xsi:type="dcterms:W3CDTF">2016-02-02T19:10:39Z</dcterms:created>
  <dcterms:modified xsi:type="dcterms:W3CDTF">2025-01-07T06:51:56Z</dcterms:modified>
</cp:coreProperties>
</file>