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9" r:id="rId4"/>
    <p:sldId id="257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4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89757-8DB5-4EFA-9E88-B210CA728516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4DD3-1ACB-4865-A8AA-9878225DD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566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89757-8DB5-4EFA-9E88-B210CA728516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4DD3-1ACB-4865-A8AA-9878225DD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181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89757-8DB5-4EFA-9E88-B210CA728516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4DD3-1ACB-4865-A8AA-9878225DD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5406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89757-8DB5-4EFA-9E88-B210CA728516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4DD3-1ACB-4865-A8AA-9878225DD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882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89757-8DB5-4EFA-9E88-B210CA728516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4DD3-1ACB-4865-A8AA-9878225DD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1485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89757-8DB5-4EFA-9E88-B210CA728516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4DD3-1ACB-4865-A8AA-9878225DD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27053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89757-8DB5-4EFA-9E88-B210CA728516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4DD3-1ACB-4865-A8AA-9878225DD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440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89757-8DB5-4EFA-9E88-B210CA728516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4DD3-1ACB-4865-A8AA-9878225DD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213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89757-8DB5-4EFA-9E88-B210CA728516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4DD3-1ACB-4865-A8AA-9878225DD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126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89757-8DB5-4EFA-9E88-B210CA728516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4DD3-1ACB-4865-A8AA-9878225DD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413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89757-8DB5-4EFA-9E88-B210CA728516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DA4DD3-1ACB-4865-A8AA-9878225DD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365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289757-8DB5-4EFA-9E88-B210CA728516}" type="datetimeFigureOut">
              <a:rPr lang="en-US" smtClean="0"/>
              <a:t>1/20/2026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DA4DD3-1ACB-4865-A8AA-9878225DD1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321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0919" y="140677"/>
            <a:ext cx="11776668" cy="31350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90919" y="3548743"/>
            <a:ext cx="11776668" cy="313508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74421" y="507890"/>
            <a:ext cx="1177666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0" b="1" dirty="0">
                <a:latin typeface="Comic Sans MS" panose="030F0702030302020204" pitchFamily="66" charset="0"/>
              </a:rPr>
              <a:t>HEALTHY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-291507" y="3915956"/>
            <a:ext cx="12684369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800" b="1" dirty="0">
                <a:latin typeface="Comic Sans MS" panose="030F0702030302020204" pitchFamily="66" charset="0"/>
              </a:rPr>
              <a:t>UNHEALTHY</a:t>
            </a:r>
          </a:p>
        </p:txBody>
      </p:sp>
    </p:spTree>
    <p:extLst>
      <p:ext uri="{BB962C8B-B14F-4D97-AF65-F5344CB8AC3E}">
        <p14:creationId xmlns:p14="http://schemas.microsoft.com/office/powerpoint/2010/main" val="8532779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0428" y="2806840"/>
            <a:ext cx="11987683" cy="12577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428" y="4149969"/>
            <a:ext cx="11987683" cy="12577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0429" y="5508171"/>
            <a:ext cx="11987683" cy="12577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429" y="1463711"/>
            <a:ext cx="11987683" cy="12577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0432" y="105509"/>
            <a:ext cx="11987683" cy="12577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02158" y="349647"/>
            <a:ext cx="119876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dirty="0">
                <a:latin typeface="Comic Sans MS" panose="030F0702030302020204" pitchFamily="66" charset="0"/>
              </a:rPr>
              <a:t>Respects my boundaries and accepts “no”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2158" y="1707849"/>
            <a:ext cx="119876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dirty="0">
                <a:latin typeface="Comic Sans MS" panose="030F0702030302020204" pitchFamily="66" charset="0"/>
              </a:rPr>
              <a:t>Listens when I share my feelings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9348" y="3075057"/>
            <a:ext cx="120898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dirty="0">
                <a:latin typeface="Comic Sans MS" panose="030F0702030302020204" pitchFamily="66" charset="0"/>
              </a:rPr>
              <a:t>Encourages me to spend time with friends/family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158" y="4394107"/>
            <a:ext cx="119876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dirty="0">
                <a:latin typeface="Comic Sans MS" panose="030F0702030302020204" pitchFamily="66" charset="0"/>
              </a:rPr>
              <a:t>Communicates calmly during disagreements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97389" y="5752309"/>
            <a:ext cx="93737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dirty="0">
                <a:latin typeface="Comic Sans MS" panose="030F0702030302020204" pitchFamily="66" charset="0"/>
              </a:rPr>
              <a:t>Apologizes when they are wrong</a:t>
            </a:r>
          </a:p>
        </p:txBody>
      </p:sp>
    </p:spTree>
    <p:extLst>
      <p:ext uri="{BB962C8B-B14F-4D97-AF65-F5344CB8AC3E}">
        <p14:creationId xmlns:p14="http://schemas.microsoft.com/office/powerpoint/2010/main" val="650746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2B764F-034B-2934-359F-136A42D15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585D6BA-68B8-DE19-9A7E-24B5CECB7622}"/>
              </a:ext>
            </a:extLst>
          </p:cNvPr>
          <p:cNvSpPr/>
          <p:nvPr/>
        </p:nvSpPr>
        <p:spPr>
          <a:xfrm>
            <a:off x="90428" y="2806840"/>
            <a:ext cx="11987683" cy="12577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7B5BC4B-9AE6-CA14-E220-3AC71B4178EE}"/>
              </a:ext>
            </a:extLst>
          </p:cNvPr>
          <p:cNvSpPr/>
          <p:nvPr/>
        </p:nvSpPr>
        <p:spPr>
          <a:xfrm>
            <a:off x="90428" y="4149969"/>
            <a:ext cx="11987683" cy="12577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F650583-F707-1115-112E-2EF1CF5164DA}"/>
              </a:ext>
            </a:extLst>
          </p:cNvPr>
          <p:cNvSpPr/>
          <p:nvPr/>
        </p:nvSpPr>
        <p:spPr>
          <a:xfrm>
            <a:off x="90429" y="5508171"/>
            <a:ext cx="11987683" cy="12577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798E66-D295-42EB-A030-25C2445B4CC2}"/>
              </a:ext>
            </a:extLst>
          </p:cNvPr>
          <p:cNvSpPr/>
          <p:nvPr/>
        </p:nvSpPr>
        <p:spPr>
          <a:xfrm>
            <a:off x="90429" y="1463711"/>
            <a:ext cx="11987683" cy="12577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D0A54A5-35E7-621B-10D6-F8C6D405F122}"/>
              </a:ext>
            </a:extLst>
          </p:cNvPr>
          <p:cNvSpPr/>
          <p:nvPr/>
        </p:nvSpPr>
        <p:spPr>
          <a:xfrm>
            <a:off x="90432" y="105509"/>
            <a:ext cx="11987683" cy="12577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064C891-BECC-9902-713B-A6E967EE4833}"/>
              </a:ext>
            </a:extLst>
          </p:cNvPr>
          <p:cNvSpPr txBox="1"/>
          <p:nvPr/>
        </p:nvSpPr>
        <p:spPr>
          <a:xfrm>
            <a:off x="102158" y="393304"/>
            <a:ext cx="1198768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800" dirty="0">
                <a:latin typeface="Comic Sans MS" panose="030F0702030302020204" pitchFamily="66" charset="0"/>
              </a:rPr>
              <a:t>Trusts me without checking my phone or messages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E1378D0-FCDB-2498-7CB9-B72FA5D5AF0C}"/>
              </a:ext>
            </a:extLst>
          </p:cNvPr>
          <p:cNvSpPr txBox="1"/>
          <p:nvPr/>
        </p:nvSpPr>
        <p:spPr>
          <a:xfrm>
            <a:off x="102158" y="1707849"/>
            <a:ext cx="119876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dirty="0">
                <a:latin typeface="Comic Sans MS" panose="030F0702030302020204" pitchFamily="66" charset="0"/>
              </a:rPr>
              <a:t>Supports my goals and interests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F8EC73F-8C53-9ABC-1DA9-3362E9E7992A}"/>
              </a:ext>
            </a:extLst>
          </p:cNvPr>
          <p:cNvSpPr txBox="1"/>
          <p:nvPr/>
        </p:nvSpPr>
        <p:spPr>
          <a:xfrm>
            <a:off x="39348" y="3075057"/>
            <a:ext cx="120898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dirty="0">
                <a:latin typeface="Comic Sans MS" panose="030F0702030302020204" pitchFamily="66" charset="0"/>
              </a:rPr>
              <a:t>Makes me feel safe and comfortable being myself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E4C1849-48C2-E1A9-013F-1D112B166631}"/>
              </a:ext>
            </a:extLst>
          </p:cNvPr>
          <p:cNvSpPr txBox="1"/>
          <p:nvPr/>
        </p:nvSpPr>
        <p:spPr>
          <a:xfrm>
            <a:off x="102158" y="4394107"/>
            <a:ext cx="119876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dirty="0">
                <a:latin typeface="Comic Sans MS" panose="030F0702030302020204" pitchFamily="66" charset="0"/>
              </a:rPr>
              <a:t>Accepts differences and opinions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309D5C2-49AB-9B38-EA37-B03796C1A2AA}"/>
              </a:ext>
            </a:extLst>
          </p:cNvPr>
          <p:cNvSpPr txBox="1"/>
          <p:nvPr/>
        </p:nvSpPr>
        <p:spPr>
          <a:xfrm>
            <a:off x="869628" y="5752309"/>
            <a:ext cx="104527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dirty="0">
                <a:latin typeface="Comic Sans MS" panose="030F0702030302020204" pitchFamily="66" charset="0"/>
              </a:rPr>
              <a:t>Treats me with kindness and respect</a:t>
            </a:r>
          </a:p>
        </p:txBody>
      </p:sp>
    </p:spTree>
    <p:extLst>
      <p:ext uri="{BB962C8B-B14F-4D97-AF65-F5344CB8AC3E}">
        <p14:creationId xmlns:p14="http://schemas.microsoft.com/office/powerpoint/2010/main" val="4017921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90428" y="2843222"/>
            <a:ext cx="11987683" cy="12577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428" y="4100940"/>
            <a:ext cx="11987683" cy="13415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90429" y="5508171"/>
            <a:ext cx="11987683" cy="12577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429" y="1463711"/>
            <a:ext cx="11987683" cy="12577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0432" y="38988"/>
            <a:ext cx="11987683" cy="13242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102158" y="362553"/>
            <a:ext cx="1198768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800" dirty="0">
                <a:latin typeface="Comic Sans MS" panose="030F0702030302020204" pitchFamily="66" charset="0"/>
              </a:rPr>
              <a:t>Pressures me to do things I’m uncomfortable with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2158" y="1754016"/>
            <a:ext cx="1198768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800" dirty="0">
                <a:latin typeface="Comic Sans MS" panose="030F0702030302020204" pitchFamily="66" charset="0"/>
              </a:rPr>
              <a:t>Checks my phone or social media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2158" y="3075057"/>
            <a:ext cx="119876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dirty="0">
                <a:latin typeface="Comic Sans MS" panose="030F0702030302020204" pitchFamily="66" charset="0"/>
              </a:rPr>
              <a:t>Is unhappy when I spend time with others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158" y="4386989"/>
            <a:ext cx="119876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dirty="0">
                <a:latin typeface="Comic Sans MS" panose="030F0702030302020204" pitchFamily="66" charset="0"/>
              </a:rPr>
              <a:t>Makes me feel guilty for saying no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0428" y="5689213"/>
            <a:ext cx="119876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400" dirty="0">
                <a:latin typeface="Comic Sans MS" panose="030F0702030302020204" pitchFamily="66" charset="0"/>
              </a:rPr>
              <a:t>Insults, embarrasses, or puts me down </a:t>
            </a:r>
          </a:p>
        </p:txBody>
      </p:sp>
    </p:spTree>
    <p:extLst>
      <p:ext uri="{BB962C8B-B14F-4D97-AF65-F5344CB8AC3E}">
        <p14:creationId xmlns:p14="http://schemas.microsoft.com/office/powerpoint/2010/main" val="3900331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EE09EC-310F-2E09-252B-80450660EF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48FF7B4-95E2-67E5-5CFA-D125DED16FB0}"/>
              </a:ext>
            </a:extLst>
          </p:cNvPr>
          <p:cNvSpPr/>
          <p:nvPr/>
        </p:nvSpPr>
        <p:spPr>
          <a:xfrm>
            <a:off x="90428" y="2843222"/>
            <a:ext cx="11987683" cy="12577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5860E4E-CEAB-0AA6-C506-65D6AD5AD87F}"/>
              </a:ext>
            </a:extLst>
          </p:cNvPr>
          <p:cNvSpPr/>
          <p:nvPr/>
        </p:nvSpPr>
        <p:spPr>
          <a:xfrm>
            <a:off x="90428" y="4100940"/>
            <a:ext cx="11987683" cy="13415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AD3A503-553D-CF57-F1BE-457C3486CB10}"/>
              </a:ext>
            </a:extLst>
          </p:cNvPr>
          <p:cNvSpPr/>
          <p:nvPr/>
        </p:nvSpPr>
        <p:spPr>
          <a:xfrm>
            <a:off x="90429" y="5508171"/>
            <a:ext cx="11987683" cy="12577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A599D64-52AA-07AB-8AEC-7F8029CC95A0}"/>
              </a:ext>
            </a:extLst>
          </p:cNvPr>
          <p:cNvSpPr/>
          <p:nvPr/>
        </p:nvSpPr>
        <p:spPr>
          <a:xfrm>
            <a:off x="90429" y="1463711"/>
            <a:ext cx="11987683" cy="125771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62680B2-C957-C6B9-C8DF-4D91BD3675AB}"/>
              </a:ext>
            </a:extLst>
          </p:cNvPr>
          <p:cNvSpPr/>
          <p:nvPr/>
        </p:nvSpPr>
        <p:spPr>
          <a:xfrm>
            <a:off x="90432" y="38988"/>
            <a:ext cx="11987683" cy="13242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BE2858F-80ED-17E4-83BB-E7A6BA6122D2}"/>
              </a:ext>
            </a:extLst>
          </p:cNvPr>
          <p:cNvSpPr txBox="1"/>
          <p:nvPr/>
        </p:nvSpPr>
        <p:spPr>
          <a:xfrm>
            <a:off x="102158" y="362553"/>
            <a:ext cx="1198768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800" dirty="0">
                <a:latin typeface="Comic Sans MS" panose="030F0702030302020204" pitchFamily="66" charset="0"/>
              </a:rPr>
              <a:t>Threatens to end the relationship to get their way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E3FAED4-8F40-C298-B85A-1779FA91C2C1}"/>
              </a:ext>
            </a:extLst>
          </p:cNvPr>
          <p:cNvSpPr txBox="1"/>
          <p:nvPr/>
        </p:nvSpPr>
        <p:spPr>
          <a:xfrm>
            <a:off x="102158" y="1754016"/>
            <a:ext cx="1198768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800" dirty="0">
                <a:latin typeface="Comic Sans MS" panose="030F0702030302020204" pitchFamily="66" charset="0"/>
              </a:rPr>
              <a:t>Blames me for their anger or behavior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F4C784D-A9D9-52F2-1277-7CA1344C8CF9}"/>
              </a:ext>
            </a:extLst>
          </p:cNvPr>
          <p:cNvSpPr txBox="1"/>
          <p:nvPr/>
        </p:nvSpPr>
        <p:spPr>
          <a:xfrm>
            <a:off x="102158" y="3075057"/>
            <a:ext cx="119876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4000" dirty="0">
                <a:latin typeface="Comic Sans MS" panose="030F0702030302020204" pitchFamily="66" charset="0"/>
              </a:rPr>
              <a:t>Uses fear, intimidation, or silence to control me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88525CF-2461-F5C4-4026-C47034F87879}"/>
              </a:ext>
            </a:extLst>
          </p:cNvPr>
          <p:cNvSpPr txBox="1"/>
          <p:nvPr/>
        </p:nvSpPr>
        <p:spPr>
          <a:xfrm>
            <a:off x="102158" y="4386989"/>
            <a:ext cx="11987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600" dirty="0">
                <a:latin typeface="Comic Sans MS" panose="030F0702030302020204" pitchFamily="66" charset="0"/>
              </a:rPr>
              <a:t>Makes me feel unsafe emotionally and/or physically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13B34A7-4EAC-2E64-B6AF-B8D04791CAC0}"/>
              </a:ext>
            </a:extLst>
          </p:cNvPr>
          <p:cNvSpPr txBox="1"/>
          <p:nvPr/>
        </p:nvSpPr>
        <p:spPr>
          <a:xfrm>
            <a:off x="113888" y="5813864"/>
            <a:ext cx="11987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3600">
                <a:latin typeface="Comic Sans MS" panose="030F0702030302020204" pitchFamily="66" charset="0"/>
              </a:rPr>
              <a:t>Sends me </a:t>
            </a:r>
            <a:r>
              <a:rPr lang="en-US" sz="3600" dirty="0">
                <a:latin typeface="Comic Sans MS" panose="030F0702030302020204" pitchFamily="66" charset="0"/>
              </a:rPr>
              <a:t>nonstop messages, compliments, and praise</a:t>
            </a:r>
          </a:p>
        </p:txBody>
      </p:sp>
    </p:spTree>
    <p:extLst>
      <p:ext uri="{BB962C8B-B14F-4D97-AF65-F5344CB8AC3E}">
        <p14:creationId xmlns:p14="http://schemas.microsoft.com/office/powerpoint/2010/main" val="23475311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146</Words>
  <Application>Microsoft Office PowerPoint</Application>
  <PresentationFormat>Widescreen</PresentationFormat>
  <Paragraphs>22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Ashley Cagnetta</cp:lastModifiedBy>
  <cp:revision>14</cp:revision>
  <dcterms:created xsi:type="dcterms:W3CDTF">2018-09-04T23:26:49Z</dcterms:created>
  <dcterms:modified xsi:type="dcterms:W3CDTF">2026-01-20T16:54:39Z</dcterms:modified>
</cp:coreProperties>
</file>