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6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81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4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4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0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1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2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1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6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89757-8DB5-4EFA-9E88-B210CA728516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2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919" y="140677"/>
            <a:ext cx="11776668" cy="3135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0919" y="3548743"/>
            <a:ext cx="11776668" cy="3135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4421" y="507890"/>
            <a:ext cx="117766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dirty="0">
                <a:latin typeface="Comic Sans MS" panose="030F0702030302020204" pitchFamily="66" charset="0"/>
              </a:rPr>
              <a:t>HEALTHY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91507" y="3915956"/>
            <a:ext cx="126843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800" b="1" dirty="0">
                <a:latin typeface="Comic Sans MS" panose="030F0702030302020204" pitchFamily="66" charset="0"/>
              </a:rPr>
              <a:t>UNHEALTHY</a:t>
            </a:r>
          </a:p>
        </p:txBody>
      </p:sp>
    </p:spTree>
    <p:extLst>
      <p:ext uri="{BB962C8B-B14F-4D97-AF65-F5344CB8AC3E}">
        <p14:creationId xmlns:p14="http://schemas.microsoft.com/office/powerpoint/2010/main" val="853277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06840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428" y="414996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10550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2158" y="349647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Respects my boundaries and accepts “no”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2158" y="1707849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Listens when I share my feelings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348" y="3075057"/>
            <a:ext cx="12089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Encourages me to spend time with friends/family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158" y="4394107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Communicates calmly during disagreements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97389" y="5752309"/>
            <a:ext cx="9373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Apologizes when they are wrong</a:t>
            </a:r>
          </a:p>
        </p:txBody>
      </p:sp>
    </p:spTree>
    <p:extLst>
      <p:ext uri="{BB962C8B-B14F-4D97-AF65-F5344CB8AC3E}">
        <p14:creationId xmlns:p14="http://schemas.microsoft.com/office/powerpoint/2010/main" val="650746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B764F-034B-2934-359F-136A42D15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585D6BA-68B8-DE19-9A7E-24B5CECB7622}"/>
              </a:ext>
            </a:extLst>
          </p:cNvPr>
          <p:cNvSpPr/>
          <p:nvPr/>
        </p:nvSpPr>
        <p:spPr>
          <a:xfrm>
            <a:off x="90428" y="2806840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B5BC4B-9AE6-CA14-E220-3AC71B4178EE}"/>
              </a:ext>
            </a:extLst>
          </p:cNvPr>
          <p:cNvSpPr/>
          <p:nvPr/>
        </p:nvSpPr>
        <p:spPr>
          <a:xfrm>
            <a:off x="90428" y="414996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650583-F707-1115-112E-2EF1CF5164DA}"/>
              </a:ext>
            </a:extLst>
          </p:cNvPr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798E66-D295-42EB-A030-25C2445B4CC2}"/>
              </a:ext>
            </a:extLst>
          </p:cNvPr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0A54A5-35E7-621B-10D6-F8C6D405F122}"/>
              </a:ext>
            </a:extLst>
          </p:cNvPr>
          <p:cNvSpPr/>
          <p:nvPr/>
        </p:nvSpPr>
        <p:spPr>
          <a:xfrm>
            <a:off x="90432" y="10550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64C891-BECC-9902-713B-A6E967EE4833}"/>
              </a:ext>
            </a:extLst>
          </p:cNvPr>
          <p:cNvSpPr txBox="1"/>
          <p:nvPr/>
        </p:nvSpPr>
        <p:spPr>
          <a:xfrm>
            <a:off x="102158" y="393304"/>
            <a:ext cx="119876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800" dirty="0">
                <a:latin typeface="Comic Sans MS" panose="030F0702030302020204" pitchFamily="66" charset="0"/>
              </a:rPr>
              <a:t>Trusts me without checking my phone or messages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1378D0-FCDB-2498-7CB9-B72FA5D5AF0C}"/>
              </a:ext>
            </a:extLst>
          </p:cNvPr>
          <p:cNvSpPr txBox="1"/>
          <p:nvPr/>
        </p:nvSpPr>
        <p:spPr>
          <a:xfrm>
            <a:off x="102158" y="1707849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Supports my goals and interests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8EC73F-8C53-9ABC-1DA9-3362E9E7992A}"/>
              </a:ext>
            </a:extLst>
          </p:cNvPr>
          <p:cNvSpPr txBox="1"/>
          <p:nvPr/>
        </p:nvSpPr>
        <p:spPr>
          <a:xfrm>
            <a:off x="39348" y="3075057"/>
            <a:ext cx="12089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Makes me feel safe and comfortable being myself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4C1849-48C2-E1A9-013F-1D112B166631}"/>
              </a:ext>
            </a:extLst>
          </p:cNvPr>
          <p:cNvSpPr txBox="1"/>
          <p:nvPr/>
        </p:nvSpPr>
        <p:spPr>
          <a:xfrm>
            <a:off x="102158" y="4394107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Accepts differences and opinions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09D5C2-49AB-9B38-EA37-B03796C1A2AA}"/>
              </a:ext>
            </a:extLst>
          </p:cNvPr>
          <p:cNvSpPr txBox="1"/>
          <p:nvPr/>
        </p:nvSpPr>
        <p:spPr>
          <a:xfrm>
            <a:off x="869628" y="5752309"/>
            <a:ext cx="1045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Treats me with kindness and respect</a:t>
            </a:r>
          </a:p>
        </p:txBody>
      </p:sp>
    </p:spTree>
    <p:extLst>
      <p:ext uri="{BB962C8B-B14F-4D97-AF65-F5344CB8AC3E}">
        <p14:creationId xmlns:p14="http://schemas.microsoft.com/office/powerpoint/2010/main" val="4017921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43222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428" y="4100940"/>
            <a:ext cx="11987683" cy="13415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38988"/>
            <a:ext cx="11987683" cy="13242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2158" y="362553"/>
            <a:ext cx="119876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800" dirty="0">
                <a:latin typeface="Comic Sans MS" panose="030F0702030302020204" pitchFamily="66" charset="0"/>
              </a:rPr>
              <a:t>Pressures me to do things I’m uncomfortable with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2158" y="1754016"/>
            <a:ext cx="119876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800" dirty="0">
                <a:latin typeface="Comic Sans MS" panose="030F0702030302020204" pitchFamily="66" charset="0"/>
              </a:rPr>
              <a:t>Checks my phone or social media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2158" y="3075057"/>
            <a:ext cx="1198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Is unhappy when I spend time with others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158" y="4386989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Makes me feel guilty for saying no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0428" y="5689213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Insults, embarrasses, or puts me down </a:t>
            </a:r>
          </a:p>
        </p:txBody>
      </p:sp>
    </p:spTree>
    <p:extLst>
      <p:ext uri="{BB962C8B-B14F-4D97-AF65-F5344CB8AC3E}">
        <p14:creationId xmlns:p14="http://schemas.microsoft.com/office/powerpoint/2010/main" val="3900331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EE09EC-310F-2E09-252B-80450660E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48FF7B4-95E2-67E5-5CFA-D125DED16FB0}"/>
              </a:ext>
            </a:extLst>
          </p:cNvPr>
          <p:cNvSpPr/>
          <p:nvPr/>
        </p:nvSpPr>
        <p:spPr>
          <a:xfrm>
            <a:off x="90428" y="2843222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860E4E-CEAB-0AA6-C506-65D6AD5AD87F}"/>
              </a:ext>
            </a:extLst>
          </p:cNvPr>
          <p:cNvSpPr/>
          <p:nvPr/>
        </p:nvSpPr>
        <p:spPr>
          <a:xfrm>
            <a:off x="90428" y="4100940"/>
            <a:ext cx="11987683" cy="13415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D3A503-553D-CF57-F1BE-457C3486CB10}"/>
              </a:ext>
            </a:extLst>
          </p:cNvPr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599D64-52AA-07AB-8AEC-7F8029CC95A0}"/>
              </a:ext>
            </a:extLst>
          </p:cNvPr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2680B2-C957-C6B9-C8DF-4D91BD3675AB}"/>
              </a:ext>
            </a:extLst>
          </p:cNvPr>
          <p:cNvSpPr/>
          <p:nvPr/>
        </p:nvSpPr>
        <p:spPr>
          <a:xfrm>
            <a:off x="90432" y="38988"/>
            <a:ext cx="11987683" cy="13242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E2858F-80ED-17E4-83BB-E7A6BA6122D2}"/>
              </a:ext>
            </a:extLst>
          </p:cNvPr>
          <p:cNvSpPr txBox="1"/>
          <p:nvPr/>
        </p:nvSpPr>
        <p:spPr>
          <a:xfrm>
            <a:off x="102158" y="362553"/>
            <a:ext cx="119876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800" dirty="0">
                <a:latin typeface="Comic Sans MS" panose="030F0702030302020204" pitchFamily="66" charset="0"/>
              </a:rPr>
              <a:t>Threatens to end the relationship to get their way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3FAED4-8F40-C298-B85A-1779FA91C2C1}"/>
              </a:ext>
            </a:extLst>
          </p:cNvPr>
          <p:cNvSpPr txBox="1"/>
          <p:nvPr/>
        </p:nvSpPr>
        <p:spPr>
          <a:xfrm>
            <a:off x="102158" y="1754016"/>
            <a:ext cx="119876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800" dirty="0">
                <a:latin typeface="Comic Sans MS" panose="030F0702030302020204" pitchFamily="66" charset="0"/>
              </a:rPr>
              <a:t>Blames me for their anger or behavior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4C784D-A9D9-52F2-1277-7CA1344C8CF9}"/>
              </a:ext>
            </a:extLst>
          </p:cNvPr>
          <p:cNvSpPr txBox="1"/>
          <p:nvPr/>
        </p:nvSpPr>
        <p:spPr>
          <a:xfrm>
            <a:off x="102158" y="3075057"/>
            <a:ext cx="1198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dirty="0">
                <a:latin typeface="Comic Sans MS" panose="030F0702030302020204" pitchFamily="66" charset="0"/>
              </a:rPr>
              <a:t>Uses fear, intimidation, or silence to control me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8525CF-2461-F5C4-4026-C47034F87879}"/>
              </a:ext>
            </a:extLst>
          </p:cNvPr>
          <p:cNvSpPr txBox="1"/>
          <p:nvPr/>
        </p:nvSpPr>
        <p:spPr>
          <a:xfrm>
            <a:off x="102158" y="4386989"/>
            <a:ext cx="11987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>
                <a:latin typeface="Comic Sans MS" panose="030F0702030302020204" pitchFamily="66" charset="0"/>
              </a:rPr>
              <a:t>Makes me feel unsafe emotionally and/or physically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3B34A7-4EAC-2E64-B6AF-B8D04791CAC0}"/>
              </a:ext>
            </a:extLst>
          </p:cNvPr>
          <p:cNvSpPr txBox="1"/>
          <p:nvPr/>
        </p:nvSpPr>
        <p:spPr>
          <a:xfrm>
            <a:off x="113888" y="5813864"/>
            <a:ext cx="11987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>
                <a:latin typeface="Comic Sans MS" panose="030F0702030302020204" pitchFamily="66" charset="0"/>
              </a:rPr>
              <a:t>Sends me </a:t>
            </a:r>
            <a:r>
              <a:rPr lang="en-US" sz="3600" dirty="0">
                <a:latin typeface="Comic Sans MS" panose="030F0702030302020204" pitchFamily="66" charset="0"/>
              </a:rPr>
              <a:t>nonstop messages, compliments, and praise</a:t>
            </a:r>
          </a:p>
        </p:txBody>
      </p:sp>
    </p:spTree>
    <p:extLst>
      <p:ext uri="{BB962C8B-B14F-4D97-AF65-F5344CB8AC3E}">
        <p14:creationId xmlns:p14="http://schemas.microsoft.com/office/powerpoint/2010/main" val="2347531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146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14</cp:revision>
  <dcterms:created xsi:type="dcterms:W3CDTF">2018-09-04T23:26:49Z</dcterms:created>
  <dcterms:modified xsi:type="dcterms:W3CDTF">2026-01-20T16:54:39Z</dcterms:modified>
</cp:coreProperties>
</file>