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2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20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29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0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9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9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59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0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9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36735-7A3D-4C70-9858-B3592CDE5DBD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56C13-3DC6-4119-BAA8-8F09B9194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6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986" y="336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Making Obscene Gestures</a:t>
            </a:r>
            <a:endParaRPr lang="en-US" sz="4400" dirty="0"/>
          </a:p>
        </p:txBody>
      </p:sp>
      <p:sp>
        <p:nvSpPr>
          <p:cNvPr id="10" name="Rectangle 9"/>
          <p:cNvSpPr/>
          <p:nvPr/>
        </p:nvSpPr>
        <p:spPr>
          <a:xfrm>
            <a:off x="4596809" y="336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Spreading Sexual </a:t>
            </a:r>
            <a:r>
              <a:rPr lang="en-US" sz="4400" b="1" dirty="0" smtClean="0"/>
              <a:t>Rumors About You</a:t>
            </a:r>
            <a:endParaRPr lang="en-US" sz="4400" b="1" dirty="0"/>
          </a:p>
        </p:txBody>
      </p:sp>
      <p:sp>
        <p:nvSpPr>
          <p:cNvPr id="11" name="Rectangle 10"/>
          <p:cNvSpPr/>
          <p:nvPr/>
        </p:nvSpPr>
        <p:spPr>
          <a:xfrm>
            <a:off x="42530" y="347153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Inappropriately Rubbing Up </a:t>
            </a:r>
            <a:r>
              <a:rPr lang="en-US" sz="4400" b="1" dirty="0" smtClean="0"/>
              <a:t>Against You</a:t>
            </a:r>
            <a:endParaRPr 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4596809" y="347153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Meeting </a:t>
            </a:r>
            <a:r>
              <a:rPr lang="en-US" sz="4400" b="1" dirty="0" smtClean="0"/>
              <a:t>Your </a:t>
            </a:r>
            <a:r>
              <a:rPr lang="en-US" sz="4400" b="1" dirty="0" smtClean="0"/>
              <a:t>Hand in the Air with a “Hi Five”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14012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390" y="4252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Showing You Obscene Objects</a:t>
            </a:r>
            <a:endParaRPr lang="en-US" sz="4400" b="1" dirty="0"/>
          </a:p>
        </p:txBody>
      </p:sp>
      <p:sp>
        <p:nvSpPr>
          <p:cNvPr id="10" name="Rectangle 9"/>
          <p:cNvSpPr/>
          <p:nvPr/>
        </p:nvSpPr>
        <p:spPr>
          <a:xfrm>
            <a:off x="4596809" y="336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Making Unwanted Sexual Remarks</a:t>
            </a:r>
            <a:endParaRPr lang="en-US" sz="4400" b="1" dirty="0"/>
          </a:p>
        </p:txBody>
      </p:sp>
      <p:sp>
        <p:nvSpPr>
          <p:cNvPr id="11" name="Rectangle 10"/>
          <p:cNvSpPr/>
          <p:nvPr/>
        </p:nvSpPr>
        <p:spPr>
          <a:xfrm>
            <a:off x="42530" y="347153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Touching Your “Private Parts”</a:t>
            </a:r>
            <a:endParaRPr 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4596809" y="347153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Asking You If You Want to Go Out On A Date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96054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163" y="5139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Flashing their “Private Parts”</a:t>
            </a:r>
            <a:endParaRPr lang="en-US" sz="4400" b="1" dirty="0"/>
          </a:p>
        </p:txBody>
      </p:sp>
      <p:sp>
        <p:nvSpPr>
          <p:cNvPr id="10" name="Rectangle 9"/>
          <p:cNvSpPr/>
          <p:nvPr/>
        </p:nvSpPr>
        <p:spPr>
          <a:xfrm>
            <a:off x="4596809" y="336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Telling Unwelcomed Sexual Jokes</a:t>
            </a:r>
            <a:endParaRPr lang="en-US" sz="4400" b="1" dirty="0"/>
          </a:p>
        </p:txBody>
      </p:sp>
      <p:sp>
        <p:nvSpPr>
          <p:cNvPr id="11" name="Rectangle 10"/>
          <p:cNvSpPr/>
          <p:nvPr/>
        </p:nvSpPr>
        <p:spPr>
          <a:xfrm>
            <a:off x="42530" y="347153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Pinching Your Bottom</a:t>
            </a:r>
            <a:endParaRPr 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4596809" y="350520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Asking You If You Would Dance With Them At The Party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99306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2530" y="6733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e-mailing or texting obscene pictures</a:t>
            </a:r>
            <a:endParaRPr lang="en-US" sz="4400" b="1" dirty="0"/>
          </a:p>
        </p:txBody>
      </p:sp>
      <p:sp>
        <p:nvSpPr>
          <p:cNvPr id="10" name="Rectangle 9"/>
          <p:cNvSpPr/>
          <p:nvPr/>
        </p:nvSpPr>
        <p:spPr>
          <a:xfrm>
            <a:off x="4596809" y="336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Inappropriate Comments About Your Clothing/fit</a:t>
            </a:r>
            <a:endParaRPr lang="en-US" sz="4400" b="1" dirty="0"/>
          </a:p>
        </p:txBody>
      </p:sp>
      <p:sp>
        <p:nvSpPr>
          <p:cNvPr id="11" name="Rectangle 10"/>
          <p:cNvSpPr/>
          <p:nvPr/>
        </p:nvSpPr>
        <p:spPr>
          <a:xfrm>
            <a:off x="42530" y="33864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Unwanted kisses or uninvited  hugs</a:t>
            </a:r>
            <a:endParaRPr 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4596809" y="350520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Sharing a Kiss or a Hug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7653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986" y="336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Sexually Explicit Cartoons</a:t>
            </a:r>
            <a:endParaRPr lang="en-US" sz="4400" b="1" dirty="0"/>
          </a:p>
        </p:txBody>
      </p:sp>
      <p:sp>
        <p:nvSpPr>
          <p:cNvPr id="10" name="Rectangle 9"/>
          <p:cNvSpPr/>
          <p:nvPr/>
        </p:nvSpPr>
        <p:spPr>
          <a:xfrm>
            <a:off x="4596809" y="33669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Derogatory Remarks About Your Sexual Identity or </a:t>
            </a:r>
          </a:p>
          <a:p>
            <a:pPr algn="ctr"/>
            <a:r>
              <a:rPr lang="en-US" sz="4400" b="1" dirty="0" smtClean="0"/>
              <a:t>Orientation</a:t>
            </a:r>
            <a:endParaRPr lang="en-US" sz="4400" b="1" dirty="0"/>
          </a:p>
        </p:txBody>
      </p:sp>
      <p:sp>
        <p:nvSpPr>
          <p:cNvPr id="11" name="Rectangle 10"/>
          <p:cNvSpPr/>
          <p:nvPr/>
        </p:nvSpPr>
        <p:spPr>
          <a:xfrm>
            <a:off x="42530" y="350520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Blocking Your Movement</a:t>
            </a:r>
            <a:endParaRPr 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4596809" y="3391292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Complimenting Their Appearance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95621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846" y="78502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96809" y="87362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Telling You Unwelcomed Sexual Stories</a:t>
            </a:r>
            <a:endParaRPr lang="en-US" sz="4400" dirty="0"/>
          </a:p>
        </p:txBody>
      </p:sp>
      <p:sp>
        <p:nvSpPr>
          <p:cNvPr id="11" name="Rectangle 10"/>
          <p:cNvSpPr/>
          <p:nvPr/>
        </p:nvSpPr>
        <p:spPr>
          <a:xfrm>
            <a:off x="47846" y="350520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Grabbing Your Undergarments</a:t>
            </a:r>
            <a:endParaRPr lang="en-US" sz="4400" dirty="0"/>
          </a:p>
        </p:txBody>
      </p:sp>
      <p:sp>
        <p:nvSpPr>
          <p:cNvPr id="12" name="Rectangle 11"/>
          <p:cNvSpPr/>
          <p:nvPr/>
        </p:nvSpPr>
        <p:spPr>
          <a:xfrm>
            <a:off x="4596809" y="3471530"/>
            <a:ext cx="4419600" cy="33528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Saying “Your outfit looks nice”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609600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Showing You Naked Pictures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14738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C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</cp:revision>
  <dcterms:created xsi:type="dcterms:W3CDTF">2014-09-16T01:18:55Z</dcterms:created>
  <dcterms:modified xsi:type="dcterms:W3CDTF">2014-09-17T00:27:30Z</dcterms:modified>
</cp:coreProperties>
</file>